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embeddedFontLst>
    <p:embeddedFont>
      <p:font typeface="Roboto Medium"/>
      <p:regular r:id="rId8"/>
      <p:bold r:id="rId9"/>
      <p:italic r:id="rId10"/>
      <p:boldItalic r:id="rId11"/>
    </p:embeddedFont>
    <p:embeddedFont>
      <p:font typeface="Roboto"/>
      <p:regular r:id="rId12"/>
      <p:bold r:id="rId13"/>
      <p:italic r:id="rId14"/>
      <p:boldItalic r:id="rId15"/>
    </p:embeddedFont>
    <p:embeddedFont>
      <p:font typeface="Google Sans"/>
      <p:regular r:id="rId16"/>
      <p:bold r:id="rId17"/>
      <p:italic r:id="rId18"/>
      <p:boldItalic r:id="rId19"/>
    </p:embeddedFont>
    <p:embeddedFont>
      <p:font typeface="Google Sans Medium"/>
      <p:regular r:id="rId20"/>
      <p:bold r:id="rId21"/>
      <p:italic r:id="rId22"/>
      <p:boldItalic r:id="rId23"/>
    </p:embeddedFont>
    <p:embeddedFont>
      <p:font typeface="Roboto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403">
          <p15:clr>
            <a:srgbClr val="9AA0A6"/>
          </p15:clr>
        </p15:guide>
        <p15:guide id="2" pos="4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3" orient="horz"/>
        <p:guide pos="408"/>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Light-italic.fntdata"/><Relationship Id="rId8" Type="http://schemas.openxmlformats.org/officeDocument/2006/relationships/font" Target="fonts/RobotoMedium-regular.fntdata"/><Relationship Id="rId13" Type="http://schemas.openxmlformats.org/officeDocument/2006/relationships/font" Target="fonts/Roboto-bold.fntdata"/><Relationship Id="rId18" Type="http://schemas.openxmlformats.org/officeDocument/2006/relationships/font" Target="fonts/GoogleSans-italic.fntdata"/><Relationship Id="rId21" Type="http://schemas.openxmlformats.org/officeDocument/2006/relationships/font" Target="fonts/GoogleSansMedium-bold.fntdata"/><Relationship Id="rId3" Type="http://schemas.openxmlformats.org/officeDocument/2006/relationships/presProps" Target="presProps.xml"/><Relationship Id="rId25" Type="http://schemas.openxmlformats.org/officeDocument/2006/relationships/font" Target="fonts/RobotoLight-bold.fntdata"/><Relationship Id="rId7" Type="http://schemas.openxmlformats.org/officeDocument/2006/relationships/slide" Target="slides/slide2.xml"/><Relationship Id="rId12" Type="http://schemas.openxmlformats.org/officeDocument/2006/relationships/font" Target="fonts/Roboto-regular.fntdata"/><Relationship Id="rId17" Type="http://schemas.openxmlformats.org/officeDocument/2006/relationships/font" Target="fonts/GoogleSans-bold.fntdata"/><Relationship Id="rId20" Type="http://schemas.openxmlformats.org/officeDocument/2006/relationships/font" Target="fonts/GoogleSansMedium-regular.fntdata"/><Relationship Id="rId2" Type="http://schemas.openxmlformats.org/officeDocument/2006/relationships/viewProps" Target="viewProps.xml"/><Relationship Id="rId16" Type="http://schemas.openxmlformats.org/officeDocument/2006/relationships/font" Target="fonts/GoogleSans-regular.fntdata"/><Relationship Id="rId29" Type="http://schemas.openxmlformats.org/officeDocument/2006/relationships/customXml" Target="../customXml/item2.xml"/><Relationship Id="rId24" Type="http://schemas.openxmlformats.org/officeDocument/2006/relationships/font" Target="fonts/RobotoLight-regular.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font" Target="fonts/RobotoMedium-boldItalic.fntdata"/><Relationship Id="rId23" Type="http://schemas.openxmlformats.org/officeDocument/2006/relationships/font" Target="fonts/GoogleSansMedium-boldItalic.fntdata"/><Relationship Id="rId5" Type="http://schemas.openxmlformats.org/officeDocument/2006/relationships/notesMaster" Target="notesMasters/notesMaster1.xml"/><Relationship Id="rId15" Type="http://schemas.openxmlformats.org/officeDocument/2006/relationships/font" Target="fonts/Roboto-boldItalic.fntdata"/><Relationship Id="rId28" Type="http://schemas.openxmlformats.org/officeDocument/2006/relationships/customXml" Target="../customXml/item1.xml"/><Relationship Id="rId10" Type="http://schemas.openxmlformats.org/officeDocument/2006/relationships/font" Target="fonts/RobotoMedium-italic.fntdata"/><Relationship Id="rId19" Type="http://schemas.openxmlformats.org/officeDocument/2006/relationships/font" Target="fonts/GoogleSans-boldItalic.fntdata"/><Relationship Id="rId22" Type="http://schemas.openxmlformats.org/officeDocument/2006/relationships/font" Target="fonts/GoogleSansMedium-italic.fntdata"/><Relationship Id="rId4" Type="http://schemas.openxmlformats.org/officeDocument/2006/relationships/slideMaster" Target="slideMasters/slideMaster1.xml"/><Relationship Id="rId9" Type="http://schemas.openxmlformats.org/officeDocument/2006/relationships/font" Target="fonts/RobotoMedium-bold.fntdata"/><Relationship Id="rId27" Type="http://schemas.openxmlformats.org/officeDocument/2006/relationships/font" Target="fonts/RobotoLight-boldItalic.fntdata"/><Relationship Id="rId14" Type="http://schemas.openxmlformats.org/officeDocument/2006/relationships/font" Target="fonts/Roboto-italic.fntdata"/><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79"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d02bff777_3_4:notes"/>
          <p:cNvSpPr/>
          <p:nvPr>
            <p:ph idx="2" type="sldImg"/>
          </p:nvPr>
        </p:nvSpPr>
        <p:spPr>
          <a:xfrm>
            <a:off x="210447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d02bff777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a1c91e4275_1_0:notes"/>
          <p:cNvSpPr/>
          <p:nvPr>
            <p:ph idx="2" type="sldImg"/>
          </p:nvPr>
        </p:nvSpPr>
        <p:spPr>
          <a:xfrm>
            <a:off x="210447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a1c91e42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264945" y="5542289"/>
            <a:ext cx="7242600" cy="15498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28">
          <p15:clr>
            <a:srgbClr val="FA7B17"/>
          </p15:clr>
        </p15:guide>
        <p15:guide id="2" orient="horz" pos="1056">
          <p15:clr>
            <a:srgbClr val="FA7B17"/>
          </p15:clr>
        </p15:guide>
        <p15:guide id="3" orient="horz" pos="1584">
          <p15:clr>
            <a:srgbClr val="FA7B17"/>
          </p15:clr>
        </p15:guide>
        <p15:guide id="4" orient="horz" pos="2112">
          <p15:clr>
            <a:srgbClr val="FA7B17"/>
          </p15:clr>
        </p15:guide>
        <p15:guide id="5" orient="horz" pos="2640">
          <p15:clr>
            <a:srgbClr val="FA7B17"/>
          </p15:clr>
        </p15:guide>
        <p15:guide id="6" orient="horz" pos="3168">
          <p15:clr>
            <a:srgbClr val="FA7B17"/>
          </p15:clr>
        </p15:guide>
        <p15:guide id="7" orient="horz" pos="3696">
          <p15:clr>
            <a:srgbClr val="FA7B17"/>
          </p15:clr>
        </p15:guide>
        <p15:guide id="8" orient="horz" pos="4224">
          <p15:clr>
            <a:srgbClr val="FA7B17"/>
          </p15:clr>
        </p15:guide>
        <p15:guide id="9" orient="horz" pos="4752">
          <p15:clr>
            <a:srgbClr val="FA7B17"/>
          </p15:clr>
        </p15:guide>
        <p15:guide id="10" orient="horz" pos="5280">
          <p15:clr>
            <a:srgbClr val="FA7B17"/>
          </p15:clr>
        </p15:guide>
        <p15:guide id="11" orient="horz" pos="5808">
          <p15:clr>
            <a:srgbClr val="FA7B17"/>
          </p15:clr>
        </p15:guide>
        <p15:guide id="12" pos="408">
          <p15:clr>
            <a:srgbClr val="FA7B17"/>
          </p15:clr>
        </p15:guide>
        <p15:guide id="13" pos="816">
          <p15:clr>
            <a:srgbClr val="FA7B17"/>
          </p15:clr>
        </p15:guide>
        <p15:guide id="14" pos="1224">
          <p15:clr>
            <a:srgbClr val="FA7B17"/>
          </p15:clr>
        </p15:guide>
        <p15:guide id="15" pos="1632">
          <p15:clr>
            <a:srgbClr val="FA7B17"/>
          </p15:clr>
        </p15:guide>
        <p15:guide id="16" pos="2040">
          <p15:clr>
            <a:srgbClr val="FA7B17"/>
          </p15:clr>
        </p15:guide>
        <p15:guide id="17" pos="2448">
          <p15:clr>
            <a:srgbClr val="FA7B17"/>
          </p15:clr>
        </p15:guide>
        <p15:guide id="18" pos="2856">
          <p15:clr>
            <a:srgbClr val="FA7B17"/>
          </p15:clr>
        </p15:guide>
        <p15:guide id="19" pos="3264">
          <p15:clr>
            <a:srgbClr val="FA7B17"/>
          </p15:clr>
        </p15:guide>
        <p15:guide id="20" pos="3672">
          <p15:clr>
            <a:srgbClr val="FA7B17"/>
          </p15:clr>
        </p15:guide>
        <p15:guide id="21" pos="4080">
          <p15:clr>
            <a:srgbClr val="FA7B17"/>
          </p15:clr>
        </p15:guide>
        <p15:guide id="22" pos="4488">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113100" lIns="113100" spcFirstLastPara="1" rIns="113100" wrap="square" tIns="113100">
            <a:noAutofit/>
          </a:bodyPr>
          <a:lstStyle>
            <a:lvl1pPr indent="-368300" lvl="0" marL="457200" algn="ctr">
              <a:spcBef>
                <a:spcPts val="0"/>
              </a:spcBef>
              <a:spcAft>
                <a:spcPts val="0"/>
              </a:spcAft>
              <a:buSzPts val="2200"/>
              <a:buChar char="●"/>
              <a:defRPr/>
            </a:lvl1pPr>
            <a:lvl2pPr indent="-336550" lvl="1" marL="914400" algn="ctr">
              <a:spcBef>
                <a:spcPts val="2000"/>
              </a:spcBef>
              <a:spcAft>
                <a:spcPts val="0"/>
              </a:spcAft>
              <a:buSzPts val="1700"/>
              <a:buChar char="○"/>
              <a:defRPr/>
            </a:lvl2pPr>
            <a:lvl3pPr indent="-336550" lvl="2" marL="1371600" algn="ctr">
              <a:spcBef>
                <a:spcPts val="2000"/>
              </a:spcBef>
              <a:spcAft>
                <a:spcPts val="0"/>
              </a:spcAft>
              <a:buSzPts val="1700"/>
              <a:buChar char="■"/>
              <a:defRPr/>
            </a:lvl3pPr>
            <a:lvl4pPr indent="-336550" lvl="3" marL="1828800" algn="ctr">
              <a:spcBef>
                <a:spcPts val="2000"/>
              </a:spcBef>
              <a:spcAft>
                <a:spcPts val="0"/>
              </a:spcAft>
              <a:buSzPts val="1700"/>
              <a:buChar char="●"/>
              <a:defRPr/>
            </a:lvl4pPr>
            <a:lvl5pPr indent="-336550" lvl="4" marL="2286000" algn="ctr">
              <a:spcBef>
                <a:spcPts val="2000"/>
              </a:spcBef>
              <a:spcAft>
                <a:spcPts val="0"/>
              </a:spcAft>
              <a:buSzPts val="1700"/>
              <a:buChar char="○"/>
              <a:defRPr/>
            </a:lvl5pPr>
            <a:lvl6pPr indent="-336550" lvl="5" marL="2743200" algn="ctr">
              <a:spcBef>
                <a:spcPts val="2000"/>
              </a:spcBef>
              <a:spcAft>
                <a:spcPts val="0"/>
              </a:spcAft>
              <a:buSzPts val="1700"/>
              <a:buChar char="■"/>
              <a:defRPr/>
            </a:lvl6pPr>
            <a:lvl7pPr indent="-336550" lvl="6" marL="3200400" algn="ctr">
              <a:spcBef>
                <a:spcPts val="2000"/>
              </a:spcBef>
              <a:spcAft>
                <a:spcPts val="0"/>
              </a:spcAft>
              <a:buSzPts val="1700"/>
              <a:buChar char="●"/>
              <a:defRPr/>
            </a:lvl7pPr>
            <a:lvl8pPr indent="-336550" lvl="7" marL="3657600" algn="ctr">
              <a:spcBef>
                <a:spcPts val="2000"/>
              </a:spcBef>
              <a:spcAft>
                <a:spcPts val="0"/>
              </a:spcAft>
              <a:buSzPts val="1700"/>
              <a:buChar char="○"/>
              <a:defRPr/>
            </a:lvl8pPr>
            <a:lvl9pPr indent="-336550" lvl="8" marL="4114800" algn="ctr">
              <a:spcBef>
                <a:spcPts val="2000"/>
              </a:spcBef>
              <a:spcAft>
                <a:spcPts val="2000"/>
              </a:spcAft>
              <a:buSzPts val="17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202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202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202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500"/>
          </a:xfrm>
          <a:prstGeom prst="rect">
            <a:avLst/>
          </a:prstGeom>
        </p:spPr>
        <p:txBody>
          <a:bodyPr anchorCtr="0" anchor="b" bIns="113100" lIns="113100" spcFirstLastPara="1" rIns="113100" wrap="square" tIns="11310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113100" lIns="113100" spcFirstLastPara="1" rIns="113100" wrap="square" tIns="1131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8000100"/>
          </a:xfrm>
          <a:prstGeom prst="rect">
            <a:avLst/>
          </a:prstGeom>
        </p:spPr>
        <p:txBody>
          <a:bodyPr anchorCtr="0" anchor="ctr" bIns="113100" lIns="113100" spcFirstLastPara="1" rIns="113100" wrap="square" tIns="11310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4198575" y="1415969"/>
            <a:ext cx="3261600" cy="7225800"/>
          </a:xfrm>
          <a:prstGeom prst="rect">
            <a:avLst/>
          </a:prstGeom>
        </p:spPr>
        <p:txBody>
          <a:bodyPr anchorCtr="0" anchor="ctr"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113100" lIns="113100" spcFirstLastPara="1" rIns="113100" wrap="square" tIns="113100">
            <a:no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20200"/>
          </a:xfrm>
          <a:prstGeom prst="rect">
            <a:avLst/>
          </a:prstGeom>
          <a:noFill/>
          <a:ln>
            <a:noFill/>
          </a:ln>
        </p:spPr>
        <p:txBody>
          <a:bodyPr anchorCtr="0" anchor="t" bIns="113100" lIns="113100" spcFirstLastPara="1" rIns="113100" wrap="square" tIns="11310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113100" lIns="113100" spcFirstLastPara="1" rIns="113100" wrap="square" tIns="113100">
            <a:no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2000"/>
              </a:spcBef>
              <a:spcAft>
                <a:spcPts val="0"/>
              </a:spcAft>
              <a:buClr>
                <a:schemeClr val="dk2"/>
              </a:buClr>
              <a:buSzPts val="1700"/>
              <a:buChar char="○"/>
              <a:defRPr sz="1700">
                <a:solidFill>
                  <a:schemeClr val="dk2"/>
                </a:solidFill>
              </a:defRPr>
            </a:lvl2pPr>
            <a:lvl3pPr indent="-336550" lvl="2" marL="1371600">
              <a:lnSpc>
                <a:spcPct val="115000"/>
              </a:lnSpc>
              <a:spcBef>
                <a:spcPts val="2000"/>
              </a:spcBef>
              <a:spcAft>
                <a:spcPts val="0"/>
              </a:spcAft>
              <a:buClr>
                <a:schemeClr val="dk2"/>
              </a:buClr>
              <a:buSzPts val="1700"/>
              <a:buChar char="■"/>
              <a:defRPr sz="1700">
                <a:solidFill>
                  <a:schemeClr val="dk2"/>
                </a:solidFill>
              </a:defRPr>
            </a:lvl3pPr>
            <a:lvl4pPr indent="-336550" lvl="3" marL="1828800">
              <a:lnSpc>
                <a:spcPct val="115000"/>
              </a:lnSpc>
              <a:spcBef>
                <a:spcPts val="2000"/>
              </a:spcBef>
              <a:spcAft>
                <a:spcPts val="0"/>
              </a:spcAft>
              <a:buClr>
                <a:schemeClr val="dk2"/>
              </a:buClr>
              <a:buSzPts val="1700"/>
              <a:buChar char="●"/>
              <a:defRPr sz="1700">
                <a:solidFill>
                  <a:schemeClr val="dk2"/>
                </a:solidFill>
              </a:defRPr>
            </a:lvl4pPr>
            <a:lvl5pPr indent="-336550" lvl="4" marL="2286000">
              <a:lnSpc>
                <a:spcPct val="115000"/>
              </a:lnSpc>
              <a:spcBef>
                <a:spcPts val="2000"/>
              </a:spcBef>
              <a:spcAft>
                <a:spcPts val="0"/>
              </a:spcAft>
              <a:buClr>
                <a:schemeClr val="dk2"/>
              </a:buClr>
              <a:buSzPts val="1700"/>
              <a:buChar char="○"/>
              <a:defRPr sz="1700">
                <a:solidFill>
                  <a:schemeClr val="dk2"/>
                </a:solidFill>
              </a:defRPr>
            </a:lvl5pPr>
            <a:lvl6pPr indent="-336550" lvl="5" marL="2743200">
              <a:lnSpc>
                <a:spcPct val="115000"/>
              </a:lnSpc>
              <a:spcBef>
                <a:spcPts val="2000"/>
              </a:spcBef>
              <a:spcAft>
                <a:spcPts val="0"/>
              </a:spcAft>
              <a:buClr>
                <a:schemeClr val="dk2"/>
              </a:buClr>
              <a:buSzPts val="1700"/>
              <a:buChar char="■"/>
              <a:defRPr sz="1700">
                <a:solidFill>
                  <a:schemeClr val="dk2"/>
                </a:solidFill>
              </a:defRPr>
            </a:lvl6pPr>
            <a:lvl7pPr indent="-336550" lvl="6" marL="3200400">
              <a:lnSpc>
                <a:spcPct val="115000"/>
              </a:lnSpc>
              <a:spcBef>
                <a:spcPts val="2000"/>
              </a:spcBef>
              <a:spcAft>
                <a:spcPts val="0"/>
              </a:spcAft>
              <a:buClr>
                <a:schemeClr val="dk2"/>
              </a:buClr>
              <a:buSzPts val="1700"/>
              <a:buChar char="●"/>
              <a:defRPr sz="1700">
                <a:solidFill>
                  <a:schemeClr val="dk2"/>
                </a:solidFill>
              </a:defRPr>
            </a:lvl7pPr>
            <a:lvl8pPr indent="-336550" lvl="7" marL="3657600">
              <a:lnSpc>
                <a:spcPct val="115000"/>
              </a:lnSpc>
              <a:spcBef>
                <a:spcPts val="2000"/>
              </a:spcBef>
              <a:spcAft>
                <a:spcPts val="0"/>
              </a:spcAft>
              <a:buClr>
                <a:schemeClr val="dk2"/>
              </a:buClr>
              <a:buSzPts val="1700"/>
              <a:buChar char="○"/>
              <a:defRPr sz="1700">
                <a:solidFill>
                  <a:schemeClr val="dk2"/>
                </a:solidFill>
              </a:defRPr>
            </a:lvl8pPr>
            <a:lvl9pPr indent="-336550" lvl="8" marL="4114800">
              <a:lnSpc>
                <a:spcPct val="115000"/>
              </a:lnSpc>
              <a:spcBef>
                <a:spcPts val="2000"/>
              </a:spcBef>
              <a:spcAft>
                <a:spcPts val="200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113100" lIns="113100" spcFirstLastPara="1" rIns="113100" wrap="square" tIns="11310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5721744" y="2245377"/>
            <a:ext cx="215100" cy="215100"/>
          </a:xfrm>
          <a:prstGeom prst="rect">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sp>
        <p:nvSpPr>
          <p:cNvPr id="55" name="Google Shape;55;p13"/>
          <p:cNvSpPr/>
          <p:nvPr/>
        </p:nvSpPr>
        <p:spPr>
          <a:xfrm>
            <a:off x="1211900" y="3136325"/>
            <a:ext cx="3848100" cy="852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Google Sans"/>
              <a:ea typeface="Google Sans"/>
              <a:cs typeface="Google Sans"/>
              <a:sym typeface="Google Sans"/>
            </a:endParaRPr>
          </a:p>
        </p:txBody>
      </p:sp>
      <p:pic>
        <p:nvPicPr>
          <p:cNvPr id="56" name="Google Shape;56;p13"/>
          <p:cNvPicPr preferRelativeResize="0"/>
          <p:nvPr/>
        </p:nvPicPr>
        <p:blipFill rotWithShape="1">
          <a:blip r:embed="rId3">
            <a:alphaModFix/>
          </a:blip>
          <a:srcRect b="0" l="33179" r="11215" t="7313"/>
          <a:stretch/>
        </p:blipFill>
        <p:spPr>
          <a:xfrm>
            <a:off x="5831251" y="2352913"/>
            <a:ext cx="1981800" cy="3440961"/>
          </a:xfrm>
          <a:prstGeom prst="rect">
            <a:avLst/>
          </a:prstGeom>
          <a:noFill/>
          <a:ln>
            <a:noFill/>
          </a:ln>
          <a:effectLst>
            <a:outerShdw blurRad="300038" rotWithShape="0" algn="bl" dir="2520000" dist="190500">
              <a:srgbClr val="000000">
                <a:alpha val="33000"/>
              </a:srgbClr>
            </a:outerShdw>
          </a:effectLst>
        </p:spPr>
      </p:pic>
      <p:sp>
        <p:nvSpPr>
          <p:cNvPr id="57" name="Google Shape;57;p13"/>
          <p:cNvSpPr/>
          <p:nvPr/>
        </p:nvSpPr>
        <p:spPr>
          <a:xfrm>
            <a:off x="647075" y="5793900"/>
            <a:ext cx="7167900" cy="3338400"/>
          </a:xfrm>
          <a:prstGeom prst="rect">
            <a:avLst/>
          </a:prstGeom>
          <a:solidFill>
            <a:srgbClr val="FFFFFF"/>
          </a:solidFill>
          <a:ln>
            <a:noFill/>
          </a:ln>
          <a:effectLst>
            <a:outerShdw blurRad="500063" rotWithShape="0" algn="bl" dir="2160000" dist="95250">
              <a:srgbClr val="000000">
                <a:alpha val="13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8" name="Google Shape;58;p13"/>
          <p:cNvSpPr/>
          <p:nvPr/>
        </p:nvSpPr>
        <p:spPr>
          <a:xfrm>
            <a:off x="647050" y="6541263"/>
            <a:ext cx="7167900" cy="852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3175126" y="6390163"/>
            <a:ext cx="387300" cy="3873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0" name="Google Shape;60;p13"/>
          <p:cNvSpPr txBox="1"/>
          <p:nvPr/>
        </p:nvSpPr>
        <p:spPr>
          <a:xfrm>
            <a:off x="647475" y="2245375"/>
            <a:ext cx="4412400" cy="148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3200">
                <a:solidFill>
                  <a:srgbClr val="434343"/>
                </a:solidFill>
                <a:latin typeface="Google Sans"/>
                <a:ea typeface="Google Sans"/>
                <a:cs typeface="Google Sans"/>
                <a:sym typeface="Google Sans"/>
              </a:rPr>
              <a:t>Zero-touch enrollment for </a:t>
            </a:r>
            <a:r>
              <a:rPr lang="en" sz="3200">
                <a:solidFill>
                  <a:srgbClr val="434343"/>
                </a:solidFill>
                <a:latin typeface="Google Sans Medium"/>
                <a:ea typeface="Google Sans Medium"/>
                <a:cs typeface="Google Sans Medium"/>
                <a:sym typeface="Google Sans Medium"/>
              </a:rPr>
              <a:t>Chrome OS devices</a:t>
            </a:r>
            <a:endParaRPr sz="3200">
              <a:solidFill>
                <a:srgbClr val="434343"/>
              </a:solidFill>
              <a:latin typeface="Google Sans Medium"/>
              <a:ea typeface="Google Sans Medium"/>
              <a:cs typeface="Google Sans Medium"/>
              <a:sym typeface="Google Sans Medium"/>
            </a:endParaRPr>
          </a:p>
        </p:txBody>
      </p:sp>
      <p:sp>
        <p:nvSpPr>
          <p:cNvPr id="61" name="Google Shape;61;p13"/>
          <p:cNvSpPr txBox="1"/>
          <p:nvPr/>
        </p:nvSpPr>
        <p:spPr>
          <a:xfrm>
            <a:off x="1084200" y="7010450"/>
            <a:ext cx="1657200" cy="957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000000"/>
              </a:buClr>
              <a:buSzPts val="1100"/>
              <a:buFont typeface="Arial"/>
              <a:buNone/>
            </a:pPr>
            <a:r>
              <a:rPr lang="en" sz="1200">
                <a:solidFill>
                  <a:srgbClr val="434343"/>
                </a:solidFill>
                <a:latin typeface="Roboto Medium"/>
                <a:ea typeface="Roboto Medium"/>
                <a:cs typeface="Roboto Medium"/>
                <a:sym typeface="Roboto Medium"/>
              </a:rPr>
              <a:t>Really ready out of </a:t>
            </a:r>
            <a:br>
              <a:rPr lang="en" sz="1200">
                <a:solidFill>
                  <a:srgbClr val="434343"/>
                </a:solidFill>
                <a:latin typeface="Roboto Medium"/>
                <a:ea typeface="Roboto Medium"/>
                <a:cs typeface="Roboto Medium"/>
                <a:sym typeface="Roboto Medium"/>
              </a:rPr>
            </a:br>
            <a:r>
              <a:rPr lang="en" sz="1200">
                <a:solidFill>
                  <a:srgbClr val="434343"/>
                </a:solidFill>
                <a:latin typeface="Roboto Medium"/>
                <a:ea typeface="Roboto Medium"/>
                <a:cs typeface="Roboto Medium"/>
                <a:sym typeface="Roboto Medium"/>
              </a:rPr>
              <a:t>the box</a:t>
            </a:r>
            <a:endParaRPr sz="1200">
              <a:solidFill>
                <a:srgbClr val="434343"/>
              </a:solidFill>
              <a:latin typeface="Roboto Medium"/>
              <a:ea typeface="Roboto Medium"/>
              <a:cs typeface="Roboto Medium"/>
              <a:sym typeface="Roboto Medium"/>
            </a:endParaRPr>
          </a:p>
          <a:p>
            <a:pPr indent="0" lvl="0" marL="0" rtl="0" algn="l">
              <a:lnSpc>
                <a:spcPct val="120000"/>
              </a:lnSpc>
              <a:spcBef>
                <a:spcPts val="500"/>
              </a:spcBef>
              <a:spcAft>
                <a:spcPts val="0"/>
              </a:spcAft>
              <a:buClr>
                <a:srgbClr val="000000"/>
              </a:buClr>
              <a:buSzPts val="1100"/>
              <a:buFont typeface="Arial"/>
              <a:buNone/>
            </a:pPr>
            <a:r>
              <a:rPr lang="en" sz="1000">
                <a:solidFill>
                  <a:srgbClr val="434343"/>
                </a:solidFill>
                <a:latin typeface="Roboto Light"/>
                <a:ea typeface="Roboto Light"/>
                <a:cs typeface="Roboto Light"/>
                <a:sym typeface="Roboto Light"/>
              </a:rPr>
              <a:t>Once an end user receives the device, all they need to do is connect to the internet, log in, and they’re ready to go.</a:t>
            </a:r>
            <a:endParaRPr sz="1000">
              <a:solidFill>
                <a:srgbClr val="434343"/>
              </a:solidFill>
              <a:latin typeface="Roboto Light"/>
              <a:ea typeface="Roboto Light"/>
              <a:cs typeface="Roboto Light"/>
              <a:sym typeface="Roboto Light"/>
            </a:endParaRPr>
          </a:p>
          <a:p>
            <a:pPr indent="0" lvl="0" marL="0" rtl="0" algn="l">
              <a:lnSpc>
                <a:spcPct val="120000"/>
              </a:lnSpc>
              <a:spcBef>
                <a:spcPts val="0"/>
              </a:spcBef>
              <a:spcAft>
                <a:spcPts val="0"/>
              </a:spcAft>
              <a:buClr>
                <a:srgbClr val="000000"/>
              </a:buClr>
              <a:buSzPts val="1100"/>
              <a:buFont typeface="Arial"/>
              <a:buNone/>
            </a:pPr>
            <a:r>
              <a:t/>
            </a:r>
            <a:endParaRPr sz="1000">
              <a:solidFill>
                <a:srgbClr val="434343"/>
              </a:solidFill>
              <a:latin typeface="Roboto"/>
              <a:ea typeface="Roboto"/>
              <a:cs typeface="Roboto"/>
              <a:sym typeface="Roboto"/>
            </a:endParaRPr>
          </a:p>
          <a:p>
            <a:pPr indent="0" lvl="0" marL="0" rtl="0" algn="l">
              <a:lnSpc>
                <a:spcPct val="120000"/>
              </a:lnSpc>
              <a:spcBef>
                <a:spcPts val="0"/>
              </a:spcBef>
              <a:spcAft>
                <a:spcPts val="0"/>
              </a:spcAft>
              <a:buClr>
                <a:srgbClr val="000000"/>
              </a:buClr>
              <a:buSzPts val="1100"/>
              <a:buFont typeface="Arial"/>
              <a:buNone/>
            </a:pPr>
            <a:r>
              <a:t/>
            </a:r>
            <a:endParaRPr sz="1000">
              <a:solidFill>
                <a:srgbClr val="434343"/>
              </a:solidFill>
              <a:latin typeface="Roboto"/>
              <a:ea typeface="Roboto"/>
              <a:cs typeface="Roboto"/>
              <a:sym typeface="Roboto"/>
            </a:endParaRPr>
          </a:p>
          <a:p>
            <a:pPr indent="0" lvl="0" marL="0" rtl="0" algn="l">
              <a:lnSpc>
                <a:spcPct val="120000"/>
              </a:lnSpc>
              <a:spcBef>
                <a:spcPts val="0"/>
              </a:spcBef>
              <a:spcAft>
                <a:spcPts val="0"/>
              </a:spcAft>
              <a:buClr>
                <a:srgbClr val="000000"/>
              </a:buClr>
              <a:buSzPts val="1100"/>
              <a:buFont typeface="Arial"/>
              <a:buNone/>
            </a:pPr>
            <a:r>
              <a:t/>
            </a:r>
            <a:endParaRPr sz="1000">
              <a:solidFill>
                <a:srgbClr val="434343"/>
              </a:solidFill>
              <a:latin typeface="Roboto"/>
              <a:ea typeface="Roboto"/>
              <a:cs typeface="Roboto"/>
              <a:sym typeface="Roboto"/>
            </a:endParaRPr>
          </a:p>
          <a:p>
            <a:pPr indent="0" lvl="0" marL="0" rtl="0" algn="l">
              <a:lnSpc>
                <a:spcPct val="120000"/>
              </a:lnSpc>
              <a:spcBef>
                <a:spcPts val="0"/>
              </a:spcBef>
              <a:spcAft>
                <a:spcPts val="0"/>
              </a:spcAft>
              <a:buNone/>
            </a:pPr>
            <a:r>
              <a:t/>
            </a:r>
            <a:endParaRPr sz="1000">
              <a:solidFill>
                <a:srgbClr val="434343"/>
              </a:solidFill>
              <a:latin typeface="Roboto"/>
              <a:ea typeface="Roboto"/>
              <a:cs typeface="Roboto"/>
              <a:sym typeface="Roboto"/>
            </a:endParaRPr>
          </a:p>
        </p:txBody>
      </p:sp>
      <p:sp>
        <p:nvSpPr>
          <p:cNvPr id="62" name="Google Shape;62;p13"/>
          <p:cNvSpPr txBox="1"/>
          <p:nvPr/>
        </p:nvSpPr>
        <p:spPr>
          <a:xfrm>
            <a:off x="3225775" y="7010450"/>
            <a:ext cx="1834200" cy="7680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000000"/>
              </a:buClr>
              <a:buSzPts val="1100"/>
              <a:buFont typeface="Arial"/>
              <a:buNone/>
            </a:pPr>
            <a:r>
              <a:rPr lang="en" sz="1200">
                <a:solidFill>
                  <a:srgbClr val="434343"/>
                </a:solidFill>
                <a:latin typeface="Roboto Medium"/>
                <a:ea typeface="Roboto Medium"/>
                <a:cs typeface="Roboto Medium"/>
                <a:sym typeface="Roboto Medium"/>
              </a:rPr>
              <a:t>Eliminate time </a:t>
            </a:r>
            <a:r>
              <a:rPr lang="en" sz="1200">
                <a:solidFill>
                  <a:srgbClr val="434343"/>
                </a:solidFill>
                <a:latin typeface="Roboto Medium"/>
                <a:ea typeface="Roboto Medium"/>
                <a:cs typeface="Roboto Medium"/>
                <a:sym typeface="Roboto Medium"/>
              </a:rPr>
              <a:t>needed</a:t>
            </a:r>
            <a:r>
              <a:rPr lang="en" sz="1200">
                <a:solidFill>
                  <a:srgbClr val="434343"/>
                </a:solidFill>
                <a:latin typeface="Roboto Medium"/>
                <a:ea typeface="Roboto Medium"/>
                <a:cs typeface="Roboto Medium"/>
                <a:sym typeface="Roboto Medium"/>
              </a:rPr>
              <a:t> for manual </a:t>
            </a:r>
            <a:r>
              <a:rPr lang="en" sz="1200">
                <a:solidFill>
                  <a:srgbClr val="434343"/>
                </a:solidFill>
                <a:latin typeface="Roboto Medium"/>
                <a:ea typeface="Roboto Medium"/>
                <a:cs typeface="Roboto Medium"/>
                <a:sym typeface="Roboto Medium"/>
              </a:rPr>
              <a:t>configuration</a:t>
            </a:r>
            <a:endParaRPr sz="1200">
              <a:solidFill>
                <a:srgbClr val="434343"/>
              </a:solidFill>
              <a:latin typeface="Roboto Medium"/>
              <a:ea typeface="Roboto Medium"/>
              <a:cs typeface="Roboto Medium"/>
              <a:sym typeface="Roboto Medium"/>
            </a:endParaRPr>
          </a:p>
          <a:p>
            <a:pPr indent="0" lvl="0" marL="0" rtl="0" algn="l">
              <a:lnSpc>
                <a:spcPct val="120000"/>
              </a:lnSpc>
              <a:spcBef>
                <a:spcPts val="500"/>
              </a:spcBef>
              <a:spcAft>
                <a:spcPts val="0"/>
              </a:spcAft>
              <a:buClr>
                <a:srgbClr val="000000"/>
              </a:buClr>
              <a:buSzPts val="1100"/>
              <a:buFont typeface="Arial"/>
              <a:buNone/>
            </a:pPr>
            <a:r>
              <a:rPr lang="en" sz="1000">
                <a:solidFill>
                  <a:srgbClr val="434343"/>
                </a:solidFill>
                <a:latin typeface="Roboto Light"/>
                <a:ea typeface="Roboto Light"/>
                <a:cs typeface="Roboto Light"/>
                <a:sym typeface="Roboto Light"/>
              </a:rPr>
              <a:t>Zero-touch enrollment ensures that Chrome OS devices are registered to automatically enroll once in the hand of end users. This eliminates the need for manual device enrollment by IT departments or end users.</a:t>
            </a:r>
            <a:endParaRPr sz="1000">
              <a:solidFill>
                <a:srgbClr val="434343"/>
              </a:solidFill>
              <a:latin typeface="Roboto Light"/>
              <a:ea typeface="Roboto Light"/>
              <a:cs typeface="Roboto Light"/>
              <a:sym typeface="Roboto Light"/>
            </a:endParaRPr>
          </a:p>
          <a:p>
            <a:pPr indent="0" lvl="0" marL="0" rtl="0" algn="l">
              <a:lnSpc>
                <a:spcPct val="120000"/>
              </a:lnSpc>
              <a:spcBef>
                <a:spcPts val="0"/>
              </a:spcBef>
              <a:spcAft>
                <a:spcPts val="0"/>
              </a:spcAft>
              <a:buClr>
                <a:srgbClr val="000000"/>
              </a:buClr>
              <a:buSzPts val="1100"/>
              <a:buFont typeface="Arial"/>
              <a:buNone/>
            </a:pPr>
            <a:r>
              <a:t/>
            </a:r>
            <a:endParaRPr sz="1000">
              <a:solidFill>
                <a:srgbClr val="434343"/>
              </a:solidFill>
              <a:latin typeface="Roboto"/>
              <a:ea typeface="Roboto"/>
              <a:cs typeface="Roboto"/>
              <a:sym typeface="Roboto"/>
            </a:endParaRPr>
          </a:p>
          <a:p>
            <a:pPr indent="0" lvl="0" marL="0" rtl="0" algn="l">
              <a:lnSpc>
                <a:spcPct val="120000"/>
              </a:lnSpc>
              <a:spcBef>
                <a:spcPts val="0"/>
              </a:spcBef>
              <a:spcAft>
                <a:spcPts val="0"/>
              </a:spcAft>
              <a:buNone/>
            </a:pPr>
            <a:r>
              <a:t/>
            </a:r>
            <a:endParaRPr sz="1000">
              <a:solidFill>
                <a:srgbClr val="434343"/>
              </a:solidFill>
              <a:latin typeface="Roboto"/>
              <a:ea typeface="Roboto"/>
              <a:cs typeface="Roboto"/>
              <a:sym typeface="Roboto"/>
            </a:endParaRPr>
          </a:p>
        </p:txBody>
      </p:sp>
      <p:sp>
        <p:nvSpPr>
          <p:cNvPr id="63" name="Google Shape;63;p13"/>
          <p:cNvSpPr txBox="1"/>
          <p:nvPr/>
        </p:nvSpPr>
        <p:spPr>
          <a:xfrm>
            <a:off x="5358675" y="7020275"/>
            <a:ext cx="1657200" cy="11304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rgbClr val="000000"/>
              </a:buClr>
              <a:buSzPts val="1100"/>
              <a:buFont typeface="Arial"/>
              <a:buNone/>
            </a:pPr>
            <a:r>
              <a:rPr lang="en" sz="1200">
                <a:solidFill>
                  <a:srgbClr val="434343"/>
                </a:solidFill>
                <a:latin typeface="Roboto Medium"/>
                <a:ea typeface="Roboto Medium"/>
                <a:cs typeface="Roboto Medium"/>
                <a:sym typeface="Roboto Medium"/>
              </a:rPr>
              <a:t>Built with security </a:t>
            </a:r>
            <a:br>
              <a:rPr lang="en" sz="1200">
                <a:solidFill>
                  <a:srgbClr val="434343"/>
                </a:solidFill>
                <a:latin typeface="Roboto Medium"/>
                <a:ea typeface="Roboto Medium"/>
                <a:cs typeface="Roboto Medium"/>
                <a:sym typeface="Roboto Medium"/>
              </a:rPr>
            </a:br>
            <a:r>
              <a:rPr lang="en" sz="1200">
                <a:solidFill>
                  <a:srgbClr val="434343"/>
                </a:solidFill>
                <a:latin typeface="Roboto Medium"/>
                <a:ea typeface="Roboto Medium"/>
                <a:cs typeface="Roboto Medium"/>
                <a:sym typeface="Roboto Medium"/>
              </a:rPr>
              <a:t>in mind</a:t>
            </a:r>
            <a:endParaRPr sz="1200">
              <a:solidFill>
                <a:srgbClr val="434343"/>
              </a:solidFill>
              <a:latin typeface="Roboto Medium"/>
              <a:ea typeface="Roboto Medium"/>
              <a:cs typeface="Roboto Medium"/>
              <a:sym typeface="Roboto Medium"/>
            </a:endParaRPr>
          </a:p>
          <a:p>
            <a:pPr indent="0" lvl="0" marL="0" rtl="0" algn="l">
              <a:lnSpc>
                <a:spcPct val="120000"/>
              </a:lnSpc>
              <a:spcBef>
                <a:spcPts val="500"/>
              </a:spcBef>
              <a:spcAft>
                <a:spcPts val="0"/>
              </a:spcAft>
              <a:buClr>
                <a:srgbClr val="000000"/>
              </a:buClr>
              <a:buSzPts val="1100"/>
              <a:buFont typeface="Arial"/>
              <a:buNone/>
            </a:pPr>
            <a:r>
              <a:rPr lang="en" sz="1000">
                <a:solidFill>
                  <a:srgbClr val="434343"/>
                </a:solidFill>
                <a:latin typeface="Roboto Light"/>
                <a:ea typeface="Roboto Light"/>
                <a:cs typeface="Roboto Light"/>
                <a:sym typeface="Roboto Light"/>
              </a:rPr>
              <a:t>Hardware-backed attestation secures the identity of the device to prevent spoofing attacks. </a:t>
            </a:r>
            <a:endParaRPr sz="1000">
              <a:solidFill>
                <a:srgbClr val="434343"/>
              </a:solidFill>
              <a:latin typeface="Roboto Light"/>
              <a:ea typeface="Roboto Light"/>
              <a:cs typeface="Roboto Light"/>
              <a:sym typeface="Roboto Light"/>
            </a:endParaRPr>
          </a:p>
          <a:p>
            <a:pPr indent="0" lvl="0" marL="0" rtl="0" algn="l">
              <a:lnSpc>
                <a:spcPct val="120000"/>
              </a:lnSpc>
              <a:spcBef>
                <a:spcPts val="0"/>
              </a:spcBef>
              <a:spcAft>
                <a:spcPts val="0"/>
              </a:spcAft>
              <a:buClr>
                <a:srgbClr val="000000"/>
              </a:buClr>
              <a:buSzPts val="1100"/>
              <a:buFont typeface="Arial"/>
              <a:buNone/>
            </a:pPr>
            <a:r>
              <a:t/>
            </a:r>
            <a:endParaRPr sz="1000">
              <a:solidFill>
                <a:srgbClr val="434343"/>
              </a:solidFill>
              <a:latin typeface="Roboto"/>
              <a:ea typeface="Roboto"/>
              <a:cs typeface="Roboto"/>
              <a:sym typeface="Roboto"/>
            </a:endParaRPr>
          </a:p>
          <a:p>
            <a:pPr indent="0" lvl="0" marL="0" rtl="0" algn="l">
              <a:lnSpc>
                <a:spcPct val="120000"/>
              </a:lnSpc>
              <a:spcBef>
                <a:spcPts val="0"/>
              </a:spcBef>
              <a:spcAft>
                <a:spcPts val="0"/>
              </a:spcAft>
              <a:buNone/>
            </a:pPr>
            <a:r>
              <a:t/>
            </a:r>
            <a:endParaRPr sz="1000">
              <a:solidFill>
                <a:srgbClr val="434343"/>
              </a:solidFill>
              <a:latin typeface="Roboto"/>
              <a:ea typeface="Roboto"/>
              <a:cs typeface="Roboto"/>
              <a:sym typeface="Roboto"/>
            </a:endParaRPr>
          </a:p>
        </p:txBody>
      </p:sp>
      <p:sp>
        <p:nvSpPr>
          <p:cNvPr id="64" name="Google Shape;64;p13"/>
          <p:cNvSpPr/>
          <p:nvPr/>
        </p:nvSpPr>
        <p:spPr>
          <a:xfrm>
            <a:off x="3246501" y="6492134"/>
            <a:ext cx="215099" cy="183433"/>
          </a:xfrm>
          <a:custGeom>
            <a:rect b="b" l="l" r="r" t="t"/>
            <a:pathLst>
              <a:path extrusionOk="0" h="944" w="1105">
                <a:moveTo>
                  <a:pt x="629" y="0"/>
                </a:moveTo>
                <a:cubicBezTo>
                  <a:pt x="370" y="0"/>
                  <a:pt x="158" y="212"/>
                  <a:pt x="158" y="471"/>
                </a:cubicBezTo>
                <a:lnTo>
                  <a:pt x="0" y="471"/>
                </a:lnTo>
                <a:lnTo>
                  <a:pt x="203" y="675"/>
                </a:lnTo>
                <a:lnTo>
                  <a:pt x="206" y="683"/>
                </a:lnTo>
                <a:lnTo>
                  <a:pt x="418" y="471"/>
                </a:lnTo>
                <a:lnTo>
                  <a:pt x="265" y="471"/>
                </a:lnTo>
                <a:cubicBezTo>
                  <a:pt x="265" y="268"/>
                  <a:pt x="429" y="105"/>
                  <a:pt x="632" y="105"/>
                </a:cubicBezTo>
                <a:cubicBezTo>
                  <a:pt x="835" y="105"/>
                  <a:pt x="999" y="267"/>
                  <a:pt x="999" y="471"/>
                </a:cubicBezTo>
                <a:cubicBezTo>
                  <a:pt x="999" y="674"/>
                  <a:pt x="835" y="838"/>
                  <a:pt x="632" y="838"/>
                </a:cubicBezTo>
                <a:cubicBezTo>
                  <a:pt x="531" y="838"/>
                  <a:pt x="440" y="796"/>
                  <a:pt x="373" y="731"/>
                </a:cubicBezTo>
                <a:lnTo>
                  <a:pt x="299" y="804"/>
                </a:lnTo>
                <a:cubicBezTo>
                  <a:pt x="384" y="889"/>
                  <a:pt x="502" y="943"/>
                  <a:pt x="632" y="943"/>
                </a:cubicBezTo>
                <a:cubicBezTo>
                  <a:pt x="892" y="943"/>
                  <a:pt x="1104" y="730"/>
                  <a:pt x="1104" y="471"/>
                </a:cubicBezTo>
                <a:cubicBezTo>
                  <a:pt x="1104" y="211"/>
                  <a:pt x="889" y="0"/>
                  <a:pt x="629" y="0"/>
                </a:cubicBezTo>
                <a:close/>
                <a:moveTo>
                  <a:pt x="579" y="263"/>
                </a:moveTo>
                <a:lnTo>
                  <a:pt x="579" y="525"/>
                </a:lnTo>
                <a:lnTo>
                  <a:pt x="802" y="658"/>
                </a:lnTo>
                <a:lnTo>
                  <a:pt x="838" y="596"/>
                </a:lnTo>
                <a:lnTo>
                  <a:pt x="655" y="486"/>
                </a:lnTo>
                <a:lnTo>
                  <a:pt x="655" y="263"/>
                </a:lnTo>
                <a:lnTo>
                  <a:pt x="579" y="263"/>
                </a:lnTo>
                <a:close/>
              </a:path>
            </a:pathLst>
          </a:custGeom>
          <a:solidFill>
            <a:srgbClr val="FBBC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65" name="Google Shape;65;p13"/>
          <p:cNvSpPr/>
          <p:nvPr/>
        </p:nvSpPr>
        <p:spPr>
          <a:xfrm>
            <a:off x="1101751" y="6390163"/>
            <a:ext cx="387300" cy="3873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6" name="Google Shape;66;p13"/>
          <p:cNvSpPr/>
          <p:nvPr/>
        </p:nvSpPr>
        <p:spPr>
          <a:xfrm>
            <a:off x="1187901" y="6507627"/>
            <a:ext cx="215099" cy="152476"/>
          </a:xfrm>
          <a:custGeom>
            <a:rect b="b" l="l" r="r" t="t"/>
            <a:pathLst>
              <a:path extrusionOk="0" h="966" w="1364">
                <a:moveTo>
                  <a:pt x="1250" y="852"/>
                </a:moveTo>
                <a:lnTo>
                  <a:pt x="1250" y="0"/>
                </a:lnTo>
                <a:lnTo>
                  <a:pt x="113" y="0"/>
                </a:lnTo>
                <a:lnTo>
                  <a:pt x="113" y="852"/>
                </a:lnTo>
                <a:lnTo>
                  <a:pt x="0" y="852"/>
                </a:lnTo>
                <a:lnTo>
                  <a:pt x="0" y="965"/>
                </a:lnTo>
                <a:lnTo>
                  <a:pt x="1363" y="965"/>
                </a:lnTo>
                <a:lnTo>
                  <a:pt x="1363" y="852"/>
                </a:lnTo>
                <a:lnTo>
                  <a:pt x="1250" y="852"/>
                </a:lnTo>
                <a:close/>
                <a:moveTo>
                  <a:pt x="796" y="852"/>
                </a:moveTo>
                <a:lnTo>
                  <a:pt x="567" y="852"/>
                </a:lnTo>
                <a:lnTo>
                  <a:pt x="567" y="796"/>
                </a:lnTo>
                <a:lnTo>
                  <a:pt x="796" y="796"/>
                </a:lnTo>
                <a:lnTo>
                  <a:pt x="796" y="852"/>
                </a:lnTo>
                <a:close/>
                <a:moveTo>
                  <a:pt x="1137" y="680"/>
                </a:moveTo>
                <a:lnTo>
                  <a:pt x="228" y="680"/>
                </a:lnTo>
                <a:lnTo>
                  <a:pt x="228" y="113"/>
                </a:lnTo>
                <a:lnTo>
                  <a:pt x="1137" y="113"/>
                </a:lnTo>
                <a:lnTo>
                  <a:pt x="1137" y="680"/>
                </a:lnTo>
                <a:close/>
              </a:path>
            </a:pathLst>
          </a:custGeom>
          <a:solidFill>
            <a:srgbClr val="FBBC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67" name="Google Shape;67;p13"/>
          <p:cNvSpPr/>
          <p:nvPr/>
        </p:nvSpPr>
        <p:spPr>
          <a:xfrm>
            <a:off x="5358551" y="6390163"/>
            <a:ext cx="387300" cy="3873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8" name="Google Shape;68;p13"/>
          <p:cNvSpPr/>
          <p:nvPr/>
        </p:nvSpPr>
        <p:spPr>
          <a:xfrm>
            <a:off x="5468638" y="6481899"/>
            <a:ext cx="167100" cy="203849"/>
          </a:xfrm>
          <a:custGeom>
            <a:rect b="b" l="l" r="r" t="t"/>
            <a:pathLst>
              <a:path extrusionOk="0" h="1150" w="944">
                <a:moveTo>
                  <a:pt x="469" y="0"/>
                </a:moveTo>
                <a:lnTo>
                  <a:pt x="0" y="209"/>
                </a:lnTo>
                <a:lnTo>
                  <a:pt x="0" y="522"/>
                </a:lnTo>
                <a:cubicBezTo>
                  <a:pt x="0" y="813"/>
                  <a:pt x="201" y="1084"/>
                  <a:pt x="471" y="1149"/>
                </a:cubicBezTo>
                <a:cubicBezTo>
                  <a:pt x="742" y="1084"/>
                  <a:pt x="943" y="813"/>
                  <a:pt x="943" y="522"/>
                </a:cubicBezTo>
                <a:lnTo>
                  <a:pt x="943" y="209"/>
                </a:lnTo>
                <a:lnTo>
                  <a:pt x="469" y="0"/>
                </a:lnTo>
                <a:close/>
                <a:moveTo>
                  <a:pt x="364" y="836"/>
                </a:moveTo>
                <a:lnTo>
                  <a:pt x="155" y="627"/>
                </a:lnTo>
                <a:lnTo>
                  <a:pt x="229" y="553"/>
                </a:lnTo>
                <a:lnTo>
                  <a:pt x="364" y="689"/>
                </a:lnTo>
                <a:lnTo>
                  <a:pt x="709" y="345"/>
                </a:lnTo>
                <a:lnTo>
                  <a:pt x="782" y="418"/>
                </a:lnTo>
                <a:lnTo>
                  <a:pt x="364" y="836"/>
                </a:lnTo>
                <a:close/>
              </a:path>
            </a:pathLst>
          </a:custGeom>
          <a:solidFill>
            <a:srgbClr val="FBBC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69" name="Google Shape;69;p13"/>
          <p:cNvPicPr preferRelativeResize="0"/>
          <p:nvPr/>
        </p:nvPicPr>
        <p:blipFill>
          <a:blip r:embed="rId4">
            <a:alphaModFix/>
          </a:blip>
          <a:stretch>
            <a:fillRect/>
          </a:stretch>
        </p:blipFill>
        <p:spPr>
          <a:xfrm>
            <a:off x="526126" y="708548"/>
            <a:ext cx="1945800" cy="304028"/>
          </a:xfrm>
          <a:prstGeom prst="rect">
            <a:avLst/>
          </a:prstGeom>
          <a:noFill/>
          <a:ln>
            <a:noFill/>
          </a:ln>
        </p:spPr>
      </p:pic>
      <p:sp>
        <p:nvSpPr>
          <p:cNvPr id="70" name="Google Shape;70;p13"/>
          <p:cNvSpPr/>
          <p:nvPr/>
        </p:nvSpPr>
        <p:spPr>
          <a:xfrm>
            <a:off x="5829300" y="698025"/>
            <a:ext cx="1571100" cy="303900"/>
          </a:xfrm>
          <a:prstGeom prst="rect">
            <a:avLst/>
          </a:prstGeom>
          <a:solidFill>
            <a:srgbClr val="F8F9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Google Sans"/>
                <a:ea typeface="Google Sans"/>
                <a:cs typeface="Google Sans"/>
                <a:sym typeface="Google Sans"/>
              </a:rPr>
              <a:t>Partner Logo</a:t>
            </a:r>
            <a:endParaRPr sz="1200">
              <a:latin typeface="Google Sans"/>
              <a:ea typeface="Google Sans"/>
              <a:cs typeface="Google Sans"/>
              <a:sym typeface="Google Sans"/>
            </a:endParaRPr>
          </a:p>
        </p:txBody>
      </p:sp>
      <p:sp>
        <p:nvSpPr>
          <p:cNvPr id="71" name="Google Shape;71;p13"/>
          <p:cNvSpPr txBox="1"/>
          <p:nvPr/>
        </p:nvSpPr>
        <p:spPr>
          <a:xfrm>
            <a:off x="632295" y="9397640"/>
            <a:ext cx="4383000" cy="5196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Clr>
                <a:srgbClr val="000000"/>
              </a:buClr>
              <a:buSzPts val="1100"/>
              <a:buFont typeface="Arial"/>
              <a:buNone/>
            </a:pPr>
            <a:r>
              <a:rPr lang="en" sz="700">
                <a:solidFill>
                  <a:srgbClr val="9AA0A6"/>
                </a:solidFill>
                <a:latin typeface="Roboto"/>
                <a:ea typeface="Roboto"/>
                <a:cs typeface="Roboto"/>
                <a:sym typeface="Roboto"/>
              </a:rPr>
              <a:t>© 2020 Google LLC. 1600 Amphitheatre Parkway, Mountain View, CA 94043.</a:t>
            </a:r>
            <a:endParaRPr sz="700">
              <a:solidFill>
                <a:srgbClr val="9AA0A6"/>
              </a:solidFill>
              <a:latin typeface="Roboto"/>
              <a:ea typeface="Roboto"/>
              <a:cs typeface="Roboto"/>
              <a:sym typeface="Roboto"/>
            </a:endParaRPr>
          </a:p>
        </p:txBody>
      </p:sp>
      <p:sp>
        <p:nvSpPr>
          <p:cNvPr id="72" name="Google Shape;72;p13"/>
          <p:cNvSpPr txBox="1"/>
          <p:nvPr/>
        </p:nvSpPr>
        <p:spPr>
          <a:xfrm>
            <a:off x="647050" y="3853475"/>
            <a:ext cx="4178100" cy="576600"/>
          </a:xfrm>
          <a:prstGeom prst="rect">
            <a:avLst/>
          </a:prstGeom>
          <a:noFill/>
          <a:ln>
            <a:noFill/>
          </a:ln>
        </p:spPr>
        <p:txBody>
          <a:bodyPr anchorCtr="0" anchor="t" bIns="91425" lIns="0" spcFirstLastPara="1" rIns="91425" wrap="square" tIns="0">
            <a:noAutofit/>
          </a:bodyPr>
          <a:lstStyle/>
          <a:p>
            <a:pPr indent="0" lvl="0" marL="0" rtl="0" algn="l">
              <a:lnSpc>
                <a:spcPct val="135000"/>
              </a:lnSpc>
              <a:spcBef>
                <a:spcPts val="0"/>
              </a:spcBef>
              <a:spcAft>
                <a:spcPts val="0"/>
              </a:spcAft>
              <a:buNone/>
            </a:pPr>
            <a:r>
              <a:rPr lang="en" sz="1600">
                <a:solidFill>
                  <a:schemeClr val="dk2"/>
                </a:solidFill>
                <a:latin typeface="Roboto"/>
                <a:ea typeface="Roboto"/>
                <a:cs typeface="Roboto"/>
                <a:sym typeface="Roboto"/>
              </a:rPr>
              <a:t>With zero-touch enrollment, IT departments can drop ship Chrome OS devices that will automatically enroll into enterprise administration as soon as the end user connects to the internet.</a:t>
            </a:r>
            <a:endParaRPr sz="1600">
              <a:solidFill>
                <a:schemeClr val="dk2"/>
              </a:solidFill>
              <a:latin typeface="Roboto"/>
              <a:ea typeface="Roboto"/>
              <a:cs typeface="Roboto"/>
              <a:sym typeface="Roboto"/>
            </a:endParaRPr>
          </a:p>
          <a:p>
            <a:pPr indent="0" lvl="0" marL="0" rtl="0" algn="l">
              <a:lnSpc>
                <a:spcPct val="135000"/>
              </a:lnSpc>
              <a:spcBef>
                <a:spcPts val="0"/>
              </a:spcBef>
              <a:spcAft>
                <a:spcPts val="0"/>
              </a:spcAft>
              <a:buNone/>
            </a:pPr>
            <a:r>
              <a:t/>
            </a:r>
            <a:endParaRPr sz="1600">
              <a:solidFill>
                <a:schemeClr val="dk2"/>
              </a:solidFill>
              <a:latin typeface="Roboto"/>
              <a:ea typeface="Roboto"/>
              <a:cs typeface="Roboto"/>
              <a:sym typeface="Roboto"/>
            </a:endParaRPr>
          </a:p>
          <a:p>
            <a:pPr indent="0" lvl="0" marL="0" rtl="0" algn="l">
              <a:lnSpc>
                <a:spcPct val="135000"/>
              </a:lnSpc>
              <a:spcBef>
                <a:spcPts val="0"/>
              </a:spcBef>
              <a:spcAft>
                <a:spcPts val="0"/>
              </a:spcAft>
              <a:buClr>
                <a:schemeClr val="dk1"/>
              </a:buClr>
              <a:buSzPts val="1100"/>
              <a:buFont typeface="Arial"/>
              <a:buNone/>
            </a:pPr>
            <a:r>
              <a:t/>
            </a:r>
            <a:endParaRPr sz="1600">
              <a:solidFill>
                <a:schemeClr val="dk2"/>
              </a:solidFill>
              <a:latin typeface="Roboto"/>
              <a:ea typeface="Roboto"/>
              <a:cs typeface="Roboto"/>
              <a:sym typeface="Roboto"/>
            </a:endParaRPr>
          </a:p>
          <a:p>
            <a:pPr indent="0" lvl="0" marL="0" rtl="0" algn="l">
              <a:lnSpc>
                <a:spcPct val="135000"/>
              </a:lnSpc>
              <a:spcBef>
                <a:spcPts val="0"/>
              </a:spcBef>
              <a:spcAft>
                <a:spcPts val="0"/>
              </a:spcAft>
              <a:buNone/>
            </a:pPr>
            <a:r>
              <a:t/>
            </a:r>
            <a:endParaRPr sz="1600">
              <a:solidFill>
                <a:srgbClr val="595959"/>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p:nvPr/>
        </p:nvSpPr>
        <p:spPr>
          <a:xfrm rot="-5400000">
            <a:off x="1654200" y="-955625"/>
            <a:ext cx="396900" cy="3707100"/>
          </a:xfrm>
          <a:prstGeom prst="rect">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 name="Google Shape;78;p14"/>
          <p:cNvCxnSpPr>
            <a:stCxn id="79" idx="0"/>
          </p:cNvCxnSpPr>
          <p:nvPr/>
        </p:nvCxnSpPr>
        <p:spPr>
          <a:xfrm>
            <a:off x="1640428" y="7773226"/>
            <a:ext cx="533700" cy="0"/>
          </a:xfrm>
          <a:prstGeom prst="straightConnector1">
            <a:avLst/>
          </a:prstGeom>
          <a:noFill/>
          <a:ln cap="flat" cmpd="sng" w="28575">
            <a:solidFill>
              <a:srgbClr val="FBBC04"/>
            </a:solidFill>
            <a:prstDash val="solid"/>
            <a:round/>
            <a:headEnd len="med" w="med" type="none"/>
            <a:tailEnd len="med" w="med" type="none"/>
          </a:ln>
        </p:spPr>
      </p:cxnSp>
      <p:sp>
        <p:nvSpPr>
          <p:cNvPr id="80" name="Google Shape;80;p14"/>
          <p:cNvSpPr/>
          <p:nvPr/>
        </p:nvSpPr>
        <p:spPr>
          <a:xfrm>
            <a:off x="1522226" y="1186350"/>
            <a:ext cx="2697221" cy="559548"/>
          </a:xfrm>
          <a:custGeom>
            <a:rect b="b" l="l" r="r" t="t"/>
            <a:pathLst>
              <a:path extrusionOk="0" h="59400" w="139680">
                <a:moveTo>
                  <a:pt x="139680" y="0"/>
                </a:moveTo>
                <a:lnTo>
                  <a:pt x="139680" y="59400"/>
                </a:lnTo>
                <a:lnTo>
                  <a:pt x="0" y="59400"/>
                </a:lnTo>
              </a:path>
            </a:pathLst>
          </a:custGeom>
          <a:noFill/>
          <a:ln cap="sq" cmpd="sng" w="28575">
            <a:solidFill>
              <a:srgbClr val="FBBC04"/>
            </a:solidFill>
            <a:prstDash val="solid"/>
            <a:round/>
            <a:headEnd len="med" w="med" type="none"/>
            <a:tailEnd len="med" w="med" type="none"/>
          </a:ln>
        </p:spPr>
      </p:sp>
      <p:cxnSp>
        <p:nvCxnSpPr>
          <p:cNvPr id="81" name="Google Shape;81;p14"/>
          <p:cNvCxnSpPr/>
          <p:nvPr/>
        </p:nvCxnSpPr>
        <p:spPr>
          <a:xfrm>
            <a:off x="1507299" y="3676100"/>
            <a:ext cx="4771200" cy="300"/>
          </a:xfrm>
          <a:prstGeom prst="straightConnector1">
            <a:avLst/>
          </a:prstGeom>
          <a:noFill/>
          <a:ln cap="flat" cmpd="sng" w="28575">
            <a:solidFill>
              <a:srgbClr val="FBBC04"/>
            </a:solidFill>
            <a:prstDash val="solid"/>
            <a:round/>
            <a:headEnd len="med" w="med" type="none"/>
            <a:tailEnd len="med" w="med" type="none"/>
          </a:ln>
        </p:spPr>
      </p:cxnSp>
      <p:cxnSp>
        <p:nvCxnSpPr>
          <p:cNvPr id="82" name="Google Shape;82;p14"/>
          <p:cNvCxnSpPr/>
          <p:nvPr/>
        </p:nvCxnSpPr>
        <p:spPr>
          <a:xfrm>
            <a:off x="1652094" y="5606650"/>
            <a:ext cx="4616100" cy="300"/>
          </a:xfrm>
          <a:prstGeom prst="straightConnector1">
            <a:avLst/>
          </a:prstGeom>
          <a:noFill/>
          <a:ln cap="flat" cmpd="sng" w="28575">
            <a:solidFill>
              <a:srgbClr val="FBBC04"/>
            </a:solidFill>
            <a:prstDash val="solid"/>
            <a:round/>
            <a:headEnd len="med" w="med" type="none"/>
            <a:tailEnd len="med" w="med" type="none"/>
          </a:ln>
        </p:spPr>
      </p:cxnSp>
      <p:sp>
        <p:nvSpPr>
          <p:cNvPr id="83" name="Google Shape;83;p14"/>
          <p:cNvSpPr/>
          <p:nvPr/>
        </p:nvSpPr>
        <p:spPr>
          <a:xfrm rot="-5400000">
            <a:off x="543201" y="1738100"/>
            <a:ext cx="1930200" cy="1945800"/>
          </a:xfrm>
          <a:prstGeom prst="blockArc">
            <a:avLst>
              <a:gd fmla="val 10804273" name="adj1"/>
              <a:gd fmla="val 2033" name="adj2"/>
              <a:gd fmla="val 0" name="adj3"/>
            </a:avLst>
          </a:prstGeom>
          <a:solidFill>
            <a:srgbClr val="F8F9FA"/>
          </a:solidFill>
          <a:ln cap="sq" cmpd="sng" w="28575">
            <a:solidFill>
              <a:srgbClr val="FBB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5400000">
            <a:off x="5299001" y="3668288"/>
            <a:ext cx="1930200" cy="1945800"/>
          </a:xfrm>
          <a:prstGeom prst="blockArc">
            <a:avLst>
              <a:gd fmla="val 10804273" name="adj1"/>
              <a:gd fmla="val 4313" name="adj2"/>
              <a:gd fmla="val 0" name="adj3"/>
            </a:avLst>
          </a:prstGeom>
          <a:solidFill>
            <a:srgbClr val="F8F9FA"/>
          </a:solidFill>
          <a:ln cap="sq" cmpd="sng" w="28575">
            <a:solidFill>
              <a:srgbClr val="FBB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 name="Google Shape;85;p14"/>
          <p:cNvSpPr txBox="1"/>
          <p:nvPr/>
        </p:nvSpPr>
        <p:spPr>
          <a:xfrm>
            <a:off x="4602475" y="1518713"/>
            <a:ext cx="2227200" cy="1115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rgbClr val="434343"/>
                </a:solidFill>
                <a:latin typeface="Roboto Light"/>
                <a:ea typeface="Roboto Light"/>
                <a:cs typeface="Roboto Light"/>
                <a:sym typeface="Roboto Light"/>
              </a:rPr>
              <a:t>To start, the customer purchases a Chrome OS device that supports zero-touch enrollment and requests for it to be pre-provisioned for zero-touch enrollment through their approved service partner.</a:t>
            </a:r>
            <a:endParaRPr sz="1000">
              <a:solidFill>
                <a:srgbClr val="F3F3F3"/>
              </a:solidFill>
              <a:latin typeface="Roboto Light"/>
              <a:ea typeface="Roboto Light"/>
              <a:cs typeface="Roboto Light"/>
              <a:sym typeface="Roboto Light"/>
            </a:endParaRPr>
          </a:p>
        </p:txBody>
      </p:sp>
      <p:sp>
        <p:nvSpPr>
          <p:cNvPr id="86" name="Google Shape;86;p14"/>
          <p:cNvSpPr/>
          <p:nvPr/>
        </p:nvSpPr>
        <p:spPr>
          <a:xfrm>
            <a:off x="4024952" y="1046602"/>
            <a:ext cx="383400" cy="3834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7" name="Google Shape;87;p14"/>
          <p:cNvSpPr/>
          <p:nvPr/>
        </p:nvSpPr>
        <p:spPr>
          <a:xfrm>
            <a:off x="4107705" y="1144747"/>
            <a:ext cx="217977" cy="187190"/>
          </a:xfrm>
          <a:custGeom>
            <a:rect b="b" l="l" r="r" t="t"/>
            <a:pathLst>
              <a:path extrusionOk="0" h="994" w="1155">
                <a:moveTo>
                  <a:pt x="846" y="367"/>
                </a:moveTo>
                <a:lnTo>
                  <a:pt x="618" y="23"/>
                </a:lnTo>
                <a:cubicBezTo>
                  <a:pt x="607" y="8"/>
                  <a:pt x="593" y="0"/>
                  <a:pt x="576" y="0"/>
                </a:cubicBezTo>
                <a:cubicBezTo>
                  <a:pt x="560" y="0"/>
                  <a:pt x="542" y="8"/>
                  <a:pt x="533" y="23"/>
                </a:cubicBezTo>
                <a:lnTo>
                  <a:pt x="305" y="364"/>
                </a:lnTo>
                <a:lnTo>
                  <a:pt x="53" y="364"/>
                </a:lnTo>
                <a:cubicBezTo>
                  <a:pt x="25" y="364"/>
                  <a:pt x="0" y="387"/>
                  <a:pt x="0" y="418"/>
                </a:cubicBezTo>
                <a:cubicBezTo>
                  <a:pt x="0" y="423"/>
                  <a:pt x="0" y="426"/>
                  <a:pt x="3" y="432"/>
                </a:cubicBezTo>
                <a:lnTo>
                  <a:pt x="135" y="917"/>
                </a:lnTo>
                <a:cubicBezTo>
                  <a:pt x="147" y="962"/>
                  <a:pt x="189" y="993"/>
                  <a:pt x="237" y="993"/>
                </a:cubicBezTo>
                <a:lnTo>
                  <a:pt x="917" y="993"/>
                </a:lnTo>
                <a:cubicBezTo>
                  <a:pt x="965" y="993"/>
                  <a:pt x="1005" y="962"/>
                  <a:pt x="1019" y="917"/>
                </a:cubicBezTo>
                <a:lnTo>
                  <a:pt x="1151" y="432"/>
                </a:lnTo>
                <a:lnTo>
                  <a:pt x="1154" y="418"/>
                </a:lnTo>
                <a:cubicBezTo>
                  <a:pt x="1154" y="389"/>
                  <a:pt x="1132" y="364"/>
                  <a:pt x="1100" y="364"/>
                </a:cubicBezTo>
                <a:lnTo>
                  <a:pt x="846" y="364"/>
                </a:lnTo>
                <a:lnTo>
                  <a:pt x="846" y="367"/>
                </a:lnTo>
                <a:close/>
                <a:moveTo>
                  <a:pt x="418" y="367"/>
                </a:moveTo>
                <a:lnTo>
                  <a:pt x="576" y="135"/>
                </a:lnTo>
                <a:lnTo>
                  <a:pt x="734" y="367"/>
                </a:lnTo>
                <a:lnTo>
                  <a:pt x="418" y="367"/>
                </a:lnTo>
                <a:close/>
                <a:moveTo>
                  <a:pt x="573" y="785"/>
                </a:moveTo>
                <a:cubicBezTo>
                  <a:pt x="516" y="785"/>
                  <a:pt x="468" y="737"/>
                  <a:pt x="468" y="680"/>
                </a:cubicBezTo>
                <a:cubicBezTo>
                  <a:pt x="468" y="624"/>
                  <a:pt x="517" y="576"/>
                  <a:pt x="573" y="576"/>
                </a:cubicBezTo>
                <a:cubicBezTo>
                  <a:pt x="630" y="576"/>
                  <a:pt x="677" y="624"/>
                  <a:pt x="677" y="680"/>
                </a:cubicBezTo>
                <a:cubicBezTo>
                  <a:pt x="677" y="737"/>
                  <a:pt x="632" y="785"/>
                  <a:pt x="573" y="785"/>
                </a:cubicBezTo>
                <a:close/>
              </a:path>
            </a:pathLst>
          </a:custGeom>
          <a:solidFill>
            <a:srgbClr val="FBBC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88" name="Google Shape;88;p14"/>
          <p:cNvSpPr txBox="1"/>
          <p:nvPr/>
        </p:nvSpPr>
        <p:spPr>
          <a:xfrm>
            <a:off x="4602450" y="1046600"/>
            <a:ext cx="1665900" cy="52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100">
                <a:solidFill>
                  <a:srgbClr val="434343"/>
                </a:solidFill>
                <a:latin typeface="Google Sans"/>
                <a:ea typeface="Google Sans"/>
                <a:cs typeface="Google Sans"/>
                <a:sym typeface="Google Sans"/>
              </a:rPr>
              <a:t>1. Purchase the Chrome OS device</a:t>
            </a:r>
            <a:endParaRPr b="1" sz="1100">
              <a:solidFill>
                <a:srgbClr val="434343"/>
              </a:solidFill>
              <a:latin typeface="Google Sans"/>
              <a:ea typeface="Google Sans"/>
              <a:cs typeface="Google Sans"/>
              <a:sym typeface="Google Sans"/>
            </a:endParaRPr>
          </a:p>
        </p:txBody>
      </p:sp>
      <p:sp>
        <p:nvSpPr>
          <p:cNvPr id="89" name="Google Shape;89;p14"/>
          <p:cNvSpPr/>
          <p:nvPr/>
        </p:nvSpPr>
        <p:spPr>
          <a:xfrm>
            <a:off x="1890156" y="1541294"/>
            <a:ext cx="383400" cy="3834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0" name="Google Shape;90;p14"/>
          <p:cNvSpPr txBox="1"/>
          <p:nvPr/>
        </p:nvSpPr>
        <p:spPr>
          <a:xfrm>
            <a:off x="1817475" y="2549638"/>
            <a:ext cx="2088900" cy="65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rgbClr val="434343"/>
                </a:solidFill>
                <a:latin typeface="Roboto Light"/>
                <a:ea typeface="Roboto Light"/>
                <a:cs typeface="Roboto Light"/>
                <a:sym typeface="Roboto Light"/>
              </a:rPr>
              <a:t>The IT Admin then generates a pre-provisioning token in the Google Admin console, and shares the token with their service partner.</a:t>
            </a:r>
            <a:endParaRPr sz="1000">
              <a:solidFill>
                <a:srgbClr val="434343"/>
              </a:solidFill>
              <a:latin typeface="Roboto Light"/>
              <a:ea typeface="Roboto Light"/>
              <a:cs typeface="Roboto Light"/>
              <a:sym typeface="Roboto Light"/>
            </a:endParaRPr>
          </a:p>
        </p:txBody>
      </p:sp>
      <p:sp>
        <p:nvSpPr>
          <p:cNvPr id="91" name="Google Shape;91;p14"/>
          <p:cNvSpPr txBox="1"/>
          <p:nvPr/>
        </p:nvSpPr>
        <p:spPr>
          <a:xfrm>
            <a:off x="1817468" y="2073661"/>
            <a:ext cx="2066700" cy="52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100">
                <a:solidFill>
                  <a:srgbClr val="434343"/>
                </a:solidFill>
                <a:latin typeface="Google Sans"/>
                <a:ea typeface="Google Sans"/>
                <a:cs typeface="Google Sans"/>
                <a:sym typeface="Google Sans"/>
              </a:rPr>
              <a:t>2. Generate a pre- provisioning token</a:t>
            </a:r>
            <a:endParaRPr b="1" sz="1100">
              <a:solidFill>
                <a:srgbClr val="434343"/>
              </a:solidFill>
              <a:latin typeface="Google Sans"/>
              <a:ea typeface="Google Sans"/>
              <a:cs typeface="Google Sans"/>
              <a:sym typeface="Google Sans"/>
            </a:endParaRPr>
          </a:p>
        </p:txBody>
      </p:sp>
      <p:sp>
        <p:nvSpPr>
          <p:cNvPr id="92" name="Google Shape;92;p14"/>
          <p:cNvSpPr txBox="1"/>
          <p:nvPr/>
        </p:nvSpPr>
        <p:spPr>
          <a:xfrm>
            <a:off x="1828578" y="4459201"/>
            <a:ext cx="2066700" cy="760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rgbClr val="434343"/>
                </a:solidFill>
                <a:latin typeface="Roboto Light"/>
                <a:ea typeface="Roboto Light"/>
                <a:cs typeface="Roboto Light"/>
                <a:sym typeface="Roboto Light"/>
              </a:rPr>
              <a:t>The service partner registers the device with Google and the device is now in a pre-provisioned state, which the IT admin can see in the Google Admin console.</a:t>
            </a:r>
            <a:endParaRPr sz="1000">
              <a:solidFill>
                <a:srgbClr val="434343"/>
              </a:solidFill>
              <a:latin typeface="Roboto Light"/>
              <a:ea typeface="Roboto Light"/>
              <a:cs typeface="Roboto Light"/>
              <a:sym typeface="Roboto Light"/>
            </a:endParaRPr>
          </a:p>
        </p:txBody>
      </p:sp>
      <p:sp>
        <p:nvSpPr>
          <p:cNvPr id="93" name="Google Shape;93;p14"/>
          <p:cNvSpPr txBox="1"/>
          <p:nvPr/>
        </p:nvSpPr>
        <p:spPr>
          <a:xfrm>
            <a:off x="1828563" y="3985178"/>
            <a:ext cx="2066700" cy="39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100">
                <a:solidFill>
                  <a:srgbClr val="434343"/>
                </a:solidFill>
                <a:latin typeface="Google Sans"/>
                <a:ea typeface="Google Sans"/>
                <a:cs typeface="Google Sans"/>
                <a:sym typeface="Google Sans"/>
              </a:rPr>
              <a:t>3. Partner registers device with Google</a:t>
            </a:r>
            <a:endParaRPr b="1" sz="1100">
              <a:solidFill>
                <a:srgbClr val="434343"/>
              </a:solidFill>
              <a:latin typeface="Google Sans"/>
              <a:ea typeface="Google Sans"/>
              <a:cs typeface="Google Sans"/>
              <a:sym typeface="Google Sans"/>
            </a:endParaRPr>
          </a:p>
        </p:txBody>
      </p:sp>
      <p:sp>
        <p:nvSpPr>
          <p:cNvPr id="94" name="Google Shape;94;p14"/>
          <p:cNvSpPr txBox="1"/>
          <p:nvPr/>
        </p:nvSpPr>
        <p:spPr>
          <a:xfrm>
            <a:off x="4631300" y="4446650"/>
            <a:ext cx="2227200" cy="65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rgbClr val="434343"/>
                </a:solidFill>
                <a:latin typeface="Roboto Light"/>
                <a:ea typeface="Roboto Light"/>
                <a:cs typeface="Roboto Light"/>
                <a:sym typeface="Roboto Light"/>
              </a:rPr>
              <a:t>Once the device is in a pre-provisioned state, the service partner sends the device directly to the end user.</a:t>
            </a:r>
            <a:endParaRPr sz="1000">
              <a:solidFill>
                <a:srgbClr val="434343"/>
              </a:solidFill>
              <a:latin typeface="Roboto Light"/>
              <a:ea typeface="Roboto Light"/>
              <a:cs typeface="Roboto Light"/>
              <a:sym typeface="Roboto Light"/>
            </a:endParaRPr>
          </a:p>
        </p:txBody>
      </p:sp>
      <p:sp>
        <p:nvSpPr>
          <p:cNvPr id="95" name="Google Shape;95;p14"/>
          <p:cNvSpPr txBox="1"/>
          <p:nvPr/>
        </p:nvSpPr>
        <p:spPr>
          <a:xfrm>
            <a:off x="4631276" y="3986925"/>
            <a:ext cx="2227200" cy="52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100">
                <a:solidFill>
                  <a:srgbClr val="434343"/>
                </a:solidFill>
                <a:latin typeface="Google Sans"/>
                <a:ea typeface="Google Sans"/>
                <a:cs typeface="Google Sans"/>
                <a:sym typeface="Google Sans"/>
              </a:rPr>
              <a:t>4. Device is shipped </a:t>
            </a:r>
            <a:br>
              <a:rPr b="1" lang="en" sz="1100">
                <a:solidFill>
                  <a:srgbClr val="434343"/>
                </a:solidFill>
                <a:latin typeface="Google Sans"/>
                <a:ea typeface="Google Sans"/>
                <a:cs typeface="Google Sans"/>
                <a:sym typeface="Google Sans"/>
              </a:rPr>
            </a:br>
            <a:r>
              <a:rPr b="1" lang="en" sz="1100">
                <a:solidFill>
                  <a:srgbClr val="434343"/>
                </a:solidFill>
                <a:latin typeface="Google Sans"/>
                <a:ea typeface="Google Sans"/>
                <a:cs typeface="Google Sans"/>
                <a:sym typeface="Google Sans"/>
              </a:rPr>
              <a:t>to the user</a:t>
            </a:r>
            <a:endParaRPr b="1" sz="1100">
              <a:solidFill>
                <a:srgbClr val="434343"/>
              </a:solidFill>
              <a:latin typeface="Google Sans"/>
              <a:ea typeface="Google Sans"/>
              <a:cs typeface="Google Sans"/>
              <a:sym typeface="Google Sans"/>
            </a:endParaRPr>
          </a:p>
        </p:txBody>
      </p:sp>
      <p:sp>
        <p:nvSpPr>
          <p:cNvPr id="96" name="Google Shape;96;p14"/>
          <p:cNvSpPr txBox="1"/>
          <p:nvPr/>
        </p:nvSpPr>
        <p:spPr>
          <a:xfrm>
            <a:off x="1817488" y="6372113"/>
            <a:ext cx="2088900" cy="65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rgbClr val="434343"/>
                </a:solidFill>
                <a:latin typeface="Roboto Light"/>
                <a:ea typeface="Roboto Light"/>
                <a:cs typeface="Roboto Light"/>
                <a:sym typeface="Roboto Light"/>
              </a:rPr>
              <a:t>Zero-touch enrollment is built with security in mind, leveraging the Titan C security chip to help Google confirm the device’s identity. This helps prevent spoofing attacks during the enrollment process. </a:t>
            </a:r>
            <a:endParaRPr sz="1000">
              <a:solidFill>
                <a:srgbClr val="434343"/>
              </a:solidFill>
              <a:latin typeface="Roboto Light"/>
              <a:ea typeface="Roboto Light"/>
              <a:cs typeface="Roboto Light"/>
              <a:sym typeface="Roboto Light"/>
            </a:endParaRPr>
          </a:p>
        </p:txBody>
      </p:sp>
      <p:sp>
        <p:nvSpPr>
          <p:cNvPr id="97" name="Google Shape;97;p14"/>
          <p:cNvSpPr txBox="1"/>
          <p:nvPr/>
        </p:nvSpPr>
        <p:spPr>
          <a:xfrm>
            <a:off x="1817459" y="5899833"/>
            <a:ext cx="2066700" cy="52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100">
                <a:solidFill>
                  <a:srgbClr val="434343"/>
                </a:solidFill>
                <a:latin typeface="Google Sans"/>
                <a:ea typeface="Google Sans"/>
                <a:cs typeface="Google Sans"/>
                <a:sym typeface="Google Sans"/>
              </a:rPr>
              <a:t>6. Google confirms </a:t>
            </a:r>
            <a:br>
              <a:rPr b="1" lang="en" sz="1100">
                <a:solidFill>
                  <a:srgbClr val="434343"/>
                </a:solidFill>
                <a:latin typeface="Google Sans"/>
                <a:ea typeface="Google Sans"/>
                <a:cs typeface="Google Sans"/>
                <a:sym typeface="Google Sans"/>
              </a:rPr>
            </a:br>
            <a:r>
              <a:rPr b="1" lang="en" sz="1100">
                <a:solidFill>
                  <a:srgbClr val="434343"/>
                </a:solidFill>
                <a:latin typeface="Google Sans"/>
                <a:ea typeface="Google Sans"/>
                <a:cs typeface="Google Sans"/>
                <a:sym typeface="Google Sans"/>
              </a:rPr>
              <a:t>device identity</a:t>
            </a:r>
            <a:endParaRPr b="1" sz="1100">
              <a:solidFill>
                <a:srgbClr val="434343"/>
              </a:solidFill>
              <a:latin typeface="Google Sans"/>
              <a:ea typeface="Google Sans"/>
              <a:cs typeface="Google Sans"/>
              <a:sym typeface="Google Sans"/>
            </a:endParaRPr>
          </a:p>
        </p:txBody>
      </p:sp>
      <p:sp>
        <p:nvSpPr>
          <p:cNvPr id="98" name="Google Shape;98;p14"/>
          <p:cNvSpPr txBox="1"/>
          <p:nvPr/>
        </p:nvSpPr>
        <p:spPr>
          <a:xfrm>
            <a:off x="4665191" y="6373858"/>
            <a:ext cx="2135700" cy="65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rgbClr val="434343"/>
                </a:solidFill>
                <a:latin typeface="Roboto Light"/>
                <a:ea typeface="Roboto Light"/>
                <a:cs typeface="Roboto Light"/>
                <a:sym typeface="Roboto Light"/>
              </a:rPr>
              <a:t>User powers on the device and connects to WiFi. The device checks in with Google to determine if it needs to undergo zero-touch enrollment.</a:t>
            </a:r>
            <a:endParaRPr sz="1000">
              <a:solidFill>
                <a:srgbClr val="434343"/>
              </a:solidFill>
              <a:latin typeface="Roboto Light"/>
              <a:ea typeface="Roboto Light"/>
              <a:cs typeface="Roboto Light"/>
              <a:sym typeface="Roboto Light"/>
            </a:endParaRPr>
          </a:p>
        </p:txBody>
      </p:sp>
      <p:sp>
        <p:nvSpPr>
          <p:cNvPr id="99" name="Google Shape;99;p14"/>
          <p:cNvSpPr txBox="1"/>
          <p:nvPr/>
        </p:nvSpPr>
        <p:spPr>
          <a:xfrm>
            <a:off x="4665175" y="5901575"/>
            <a:ext cx="2066700" cy="52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100">
                <a:solidFill>
                  <a:srgbClr val="434343"/>
                </a:solidFill>
                <a:latin typeface="Google Sans"/>
                <a:ea typeface="Google Sans"/>
                <a:cs typeface="Google Sans"/>
                <a:sym typeface="Google Sans"/>
              </a:rPr>
              <a:t>5. User powers on </a:t>
            </a:r>
            <a:br>
              <a:rPr b="1" lang="en" sz="1100">
                <a:solidFill>
                  <a:srgbClr val="434343"/>
                </a:solidFill>
                <a:latin typeface="Google Sans"/>
                <a:ea typeface="Google Sans"/>
                <a:cs typeface="Google Sans"/>
                <a:sym typeface="Google Sans"/>
              </a:rPr>
            </a:br>
            <a:r>
              <a:rPr b="1" lang="en" sz="1100">
                <a:solidFill>
                  <a:srgbClr val="434343"/>
                </a:solidFill>
                <a:latin typeface="Google Sans"/>
                <a:ea typeface="Google Sans"/>
                <a:cs typeface="Google Sans"/>
                <a:sym typeface="Google Sans"/>
              </a:rPr>
              <a:t>the device</a:t>
            </a:r>
            <a:endParaRPr b="1" sz="1100">
              <a:solidFill>
                <a:srgbClr val="434343"/>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b="1" sz="1100">
              <a:solidFill>
                <a:srgbClr val="434343"/>
              </a:solidFill>
              <a:latin typeface="Google Sans"/>
              <a:ea typeface="Google Sans"/>
              <a:cs typeface="Google Sans"/>
              <a:sym typeface="Google Sans"/>
            </a:endParaRPr>
          </a:p>
        </p:txBody>
      </p:sp>
      <p:sp>
        <p:nvSpPr>
          <p:cNvPr id="100" name="Google Shape;100;p14"/>
          <p:cNvSpPr/>
          <p:nvPr/>
        </p:nvSpPr>
        <p:spPr>
          <a:xfrm>
            <a:off x="4665202" y="5390798"/>
            <a:ext cx="383400" cy="3834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1" name="Google Shape;101;p14"/>
          <p:cNvSpPr txBox="1"/>
          <p:nvPr/>
        </p:nvSpPr>
        <p:spPr>
          <a:xfrm>
            <a:off x="1817500" y="8446113"/>
            <a:ext cx="2088900" cy="65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rgbClr val="434343"/>
                </a:solidFill>
                <a:latin typeface="Roboto Light"/>
                <a:ea typeface="Roboto Light"/>
                <a:cs typeface="Roboto Light"/>
                <a:sym typeface="Roboto Light"/>
              </a:rPr>
              <a:t>Once the device’s identity is confirmed, the device automatically enrolls into the customer’s domain, policies are applied, and now the </a:t>
            </a:r>
            <a:br>
              <a:rPr lang="en" sz="1000">
                <a:solidFill>
                  <a:srgbClr val="434343"/>
                </a:solidFill>
                <a:latin typeface="Roboto Light"/>
                <a:ea typeface="Roboto Light"/>
                <a:cs typeface="Roboto Light"/>
                <a:sym typeface="Roboto Light"/>
              </a:rPr>
            </a:br>
            <a:r>
              <a:rPr lang="en" sz="1000">
                <a:solidFill>
                  <a:srgbClr val="434343"/>
                </a:solidFill>
                <a:latin typeface="Roboto Light"/>
                <a:ea typeface="Roboto Light"/>
                <a:cs typeface="Roboto Light"/>
                <a:sym typeface="Roboto Light"/>
              </a:rPr>
              <a:t>user can log in.</a:t>
            </a:r>
            <a:endParaRPr sz="1000">
              <a:solidFill>
                <a:srgbClr val="434343"/>
              </a:solidFill>
              <a:latin typeface="Roboto Light"/>
              <a:ea typeface="Roboto Light"/>
              <a:cs typeface="Roboto Light"/>
              <a:sym typeface="Roboto Light"/>
            </a:endParaRPr>
          </a:p>
        </p:txBody>
      </p:sp>
      <p:sp>
        <p:nvSpPr>
          <p:cNvPr id="102" name="Google Shape;102;p14"/>
          <p:cNvSpPr/>
          <p:nvPr/>
        </p:nvSpPr>
        <p:spPr>
          <a:xfrm>
            <a:off x="1817456" y="3466040"/>
            <a:ext cx="383400" cy="3834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3" name="Google Shape;103;p14"/>
          <p:cNvSpPr txBox="1"/>
          <p:nvPr/>
        </p:nvSpPr>
        <p:spPr>
          <a:xfrm>
            <a:off x="1817500" y="8134189"/>
            <a:ext cx="2066700" cy="361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100">
                <a:solidFill>
                  <a:srgbClr val="434343"/>
                </a:solidFill>
                <a:latin typeface="Google Sans"/>
                <a:ea typeface="Google Sans"/>
                <a:cs typeface="Google Sans"/>
                <a:sym typeface="Google Sans"/>
              </a:rPr>
              <a:t>7. The user can now log in</a:t>
            </a:r>
            <a:endParaRPr b="1" sz="1100">
              <a:solidFill>
                <a:srgbClr val="434343"/>
              </a:solidFill>
              <a:latin typeface="Google Sans"/>
              <a:ea typeface="Google Sans"/>
              <a:cs typeface="Google Sans"/>
              <a:sym typeface="Google Sans"/>
            </a:endParaRPr>
          </a:p>
        </p:txBody>
      </p:sp>
      <p:sp>
        <p:nvSpPr>
          <p:cNvPr id="104" name="Google Shape;104;p14"/>
          <p:cNvSpPr/>
          <p:nvPr/>
        </p:nvSpPr>
        <p:spPr>
          <a:xfrm>
            <a:off x="1892649" y="3579815"/>
            <a:ext cx="233118" cy="155851"/>
          </a:xfrm>
          <a:custGeom>
            <a:rect b="b" l="l" r="r" t="t"/>
            <a:pathLst>
              <a:path extrusionOk="0" h="8360" w="12503">
                <a:moveTo>
                  <a:pt x="0" y="1"/>
                </a:moveTo>
                <a:lnTo>
                  <a:pt x="0" y="1191"/>
                </a:lnTo>
                <a:lnTo>
                  <a:pt x="7144" y="1191"/>
                </a:lnTo>
                <a:lnTo>
                  <a:pt x="7144" y="1"/>
                </a:lnTo>
                <a:close/>
                <a:moveTo>
                  <a:pt x="0" y="2382"/>
                </a:moveTo>
                <a:lnTo>
                  <a:pt x="0" y="3573"/>
                </a:lnTo>
                <a:lnTo>
                  <a:pt x="7144" y="3573"/>
                </a:lnTo>
                <a:lnTo>
                  <a:pt x="7144" y="2382"/>
                </a:lnTo>
                <a:close/>
                <a:moveTo>
                  <a:pt x="0" y="4787"/>
                </a:moveTo>
                <a:lnTo>
                  <a:pt x="0" y="5954"/>
                </a:lnTo>
                <a:lnTo>
                  <a:pt x="4715" y="5954"/>
                </a:lnTo>
                <a:lnTo>
                  <a:pt x="4715" y="4787"/>
                </a:lnTo>
                <a:close/>
                <a:moveTo>
                  <a:pt x="11598" y="3287"/>
                </a:moveTo>
                <a:lnTo>
                  <a:pt x="8335" y="6573"/>
                </a:lnTo>
                <a:lnTo>
                  <a:pt x="6501" y="4787"/>
                </a:lnTo>
                <a:lnTo>
                  <a:pt x="5620" y="5692"/>
                </a:lnTo>
                <a:lnTo>
                  <a:pt x="8335" y="8359"/>
                </a:lnTo>
                <a:lnTo>
                  <a:pt x="12503" y="4168"/>
                </a:lnTo>
                <a:lnTo>
                  <a:pt x="11598" y="3287"/>
                </a:lnTo>
                <a:close/>
              </a:path>
            </a:pathLst>
          </a:cu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1817456" y="5390798"/>
            <a:ext cx="383400" cy="3834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6" name="Google Shape;106;p14"/>
          <p:cNvSpPr/>
          <p:nvPr/>
        </p:nvSpPr>
        <p:spPr>
          <a:xfrm>
            <a:off x="4636215" y="3479740"/>
            <a:ext cx="383400" cy="383400"/>
          </a:xfrm>
          <a:prstGeom prst="ellipse">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7" name="Google Shape;107;p14"/>
          <p:cNvSpPr/>
          <p:nvPr/>
        </p:nvSpPr>
        <p:spPr>
          <a:xfrm>
            <a:off x="4711401" y="3586662"/>
            <a:ext cx="233129" cy="169557"/>
          </a:xfrm>
          <a:custGeom>
            <a:rect b="b" l="l" r="r" t="t"/>
            <a:pathLst>
              <a:path extrusionOk="0" h="9527" w="13099">
                <a:moveTo>
                  <a:pt x="11003" y="3287"/>
                </a:moveTo>
                <a:lnTo>
                  <a:pt x="12170" y="4763"/>
                </a:lnTo>
                <a:lnTo>
                  <a:pt x="9526" y="4763"/>
                </a:lnTo>
                <a:lnTo>
                  <a:pt x="9526" y="3287"/>
                </a:lnTo>
                <a:close/>
                <a:moveTo>
                  <a:pt x="3168" y="6859"/>
                </a:moveTo>
                <a:lnTo>
                  <a:pt x="3478" y="7002"/>
                </a:lnTo>
                <a:lnTo>
                  <a:pt x="3620" y="7121"/>
                </a:lnTo>
                <a:lnTo>
                  <a:pt x="3716" y="7264"/>
                </a:lnTo>
                <a:lnTo>
                  <a:pt x="3859" y="7574"/>
                </a:lnTo>
                <a:lnTo>
                  <a:pt x="3859" y="7740"/>
                </a:lnTo>
                <a:lnTo>
                  <a:pt x="3859" y="7907"/>
                </a:lnTo>
                <a:lnTo>
                  <a:pt x="3739" y="8217"/>
                </a:lnTo>
                <a:lnTo>
                  <a:pt x="3620" y="8359"/>
                </a:lnTo>
                <a:lnTo>
                  <a:pt x="3478" y="8479"/>
                </a:lnTo>
                <a:lnTo>
                  <a:pt x="3168" y="8621"/>
                </a:lnTo>
                <a:lnTo>
                  <a:pt x="2977" y="8645"/>
                </a:lnTo>
                <a:lnTo>
                  <a:pt x="2763" y="8621"/>
                </a:lnTo>
                <a:lnTo>
                  <a:pt x="2454" y="8479"/>
                </a:lnTo>
                <a:lnTo>
                  <a:pt x="2311" y="8359"/>
                </a:lnTo>
                <a:lnTo>
                  <a:pt x="2215" y="8217"/>
                </a:lnTo>
                <a:lnTo>
                  <a:pt x="2072" y="7907"/>
                </a:lnTo>
                <a:lnTo>
                  <a:pt x="2072" y="7740"/>
                </a:lnTo>
                <a:lnTo>
                  <a:pt x="2072" y="7574"/>
                </a:lnTo>
                <a:lnTo>
                  <a:pt x="2192" y="7264"/>
                </a:lnTo>
                <a:lnTo>
                  <a:pt x="2311" y="7121"/>
                </a:lnTo>
                <a:lnTo>
                  <a:pt x="2454" y="7002"/>
                </a:lnTo>
                <a:lnTo>
                  <a:pt x="2763" y="6859"/>
                </a:lnTo>
                <a:close/>
                <a:moveTo>
                  <a:pt x="10312" y="6859"/>
                </a:moveTo>
                <a:lnTo>
                  <a:pt x="10622" y="7002"/>
                </a:lnTo>
                <a:lnTo>
                  <a:pt x="10765" y="7121"/>
                </a:lnTo>
                <a:lnTo>
                  <a:pt x="10860" y="7264"/>
                </a:lnTo>
                <a:lnTo>
                  <a:pt x="11003" y="7574"/>
                </a:lnTo>
                <a:lnTo>
                  <a:pt x="11003" y="7740"/>
                </a:lnTo>
                <a:lnTo>
                  <a:pt x="11003" y="7907"/>
                </a:lnTo>
                <a:lnTo>
                  <a:pt x="10884" y="8217"/>
                </a:lnTo>
                <a:lnTo>
                  <a:pt x="10765" y="8359"/>
                </a:lnTo>
                <a:lnTo>
                  <a:pt x="10622" y="8479"/>
                </a:lnTo>
                <a:lnTo>
                  <a:pt x="10312" y="8621"/>
                </a:lnTo>
                <a:lnTo>
                  <a:pt x="10122" y="8645"/>
                </a:lnTo>
                <a:lnTo>
                  <a:pt x="9907" y="8621"/>
                </a:lnTo>
                <a:lnTo>
                  <a:pt x="9598" y="8479"/>
                </a:lnTo>
                <a:lnTo>
                  <a:pt x="9455" y="8359"/>
                </a:lnTo>
                <a:lnTo>
                  <a:pt x="9360" y="8217"/>
                </a:lnTo>
                <a:lnTo>
                  <a:pt x="9217" y="7907"/>
                </a:lnTo>
                <a:lnTo>
                  <a:pt x="9217" y="7740"/>
                </a:lnTo>
                <a:lnTo>
                  <a:pt x="9217" y="7574"/>
                </a:lnTo>
                <a:lnTo>
                  <a:pt x="9336" y="7264"/>
                </a:lnTo>
                <a:lnTo>
                  <a:pt x="9455" y="7121"/>
                </a:lnTo>
                <a:lnTo>
                  <a:pt x="9598" y="7002"/>
                </a:lnTo>
                <a:lnTo>
                  <a:pt x="9907" y="6859"/>
                </a:lnTo>
                <a:close/>
                <a:moveTo>
                  <a:pt x="1191" y="1"/>
                </a:moveTo>
                <a:lnTo>
                  <a:pt x="953" y="24"/>
                </a:lnTo>
                <a:lnTo>
                  <a:pt x="525" y="191"/>
                </a:lnTo>
                <a:lnTo>
                  <a:pt x="358" y="358"/>
                </a:lnTo>
                <a:lnTo>
                  <a:pt x="191" y="548"/>
                </a:lnTo>
                <a:lnTo>
                  <a:pt x="1" y="953"/>
                </a:lnTo>
                <a:lnTo>
                  <a:pt x="1" y="1191"/>
                </a:lnTo>
                <a:lnTo>
                  <a:pt x="1" y="7740"/>
                </a:lnTo>
                <a:lnTo>
                  <a:pt x="1191" y="7740"/>
                </a:lnTo>
                <a:lnTo>
                  <a:pt x="1191" y="8097"/>
                </a:lnTo>
                <a:lnTo>
                  <a:pt x="1477" y="8717"/>
                </a:lnTo>
                <a:lnTo>
                  <a:pt x="1715" y="9002"/>
                </a:lnTo>
                <a:lnTo>
                  <a:pt x="2001" y="9241"/>
                </a:lnTo>
                <a:lnTo>
                  <a:pt x="2620" y="9503"/>
                </a:lnTo>
                <a:lnTo>
                  <a:pt x="2977" y="9526"/>
                </a:lnTo>
                <a:lnTo>
                  <a:pt x="3311" y="9503"/>
                </a:lnTo>
                <a:lnTo>
                  <a:pt x="3930" y="9241"/>
                </a:lnTo>
                <a:lnTo>
                  <a:pt x="4216" y="9002"/>
                </a:lnTo>
                <a:lnTo>
                  <a:pt x="4454" y="8717"/>
                </a:lnTo>
                <a:lnTo>
                  <a:pt x="4740" y="8097"/>
                </a:lnTo>
                <a:lnTo>
                  <a:pt x="4764" y="7740"/>
                </a:lnTo>
                <a:lnTo>
                  <a:pt x="8336" y="7740"/>
                </a:lnTo>
                <a:lnTo>
                  <a:pt x="8336" y="8097"/>
                </a:lnTo>
                <a:lnTo>
                  <a:pt x="8621" y="8717"/>
                </a:lnTo>
                <a:lnTo>
                  <a:pt x="8860" y="9002"/>
                </a:lnTo>
                <a:lnTo>
                  <a:pt x="9145" y="9241"/>
                </a:lnTo>
                <a:lnTo>
                  <a:pt x="9765" y="9503"/>
                </a:lnTo>
                <a:lnTo>
                  <a:pt x="10122" y="9526"/>
                </a:lnTo>
                <a:lnTo>
                  <a:pt x="10455" y="9503"/>
                </a:lnTo>
                <a:lnTo>
                  <a:pt x="11074" y="9241"/>
                </a:lnTo>
                <a:lnTo>
                  <a:pt x="11360" y="9002"/>
                </a:lnTo>
                <a:lnTo>
                  <a:pt x="11598" y="8717"/>
                </a:lnTo>
                <a:lnTo>
                  <a:pt x="11884" y="8097"/>
                </a:lnTo>
                <a:lnTo>
                  <a:pt x="11908" y="7740"/>
                </a:lnTo>
                <a:lnTo>
                  <a:pt x="13099" y="7740"/>
                </a:lnTo>
                <a:lnTo>
                  <a:pt x="13099" y="4763"/>
                </a:lnTo>
                <a:lnTo>
                  <a:pt x="11312" y="2382"/>
                </a:lnTo>
                <a:lnTo>
                  <a:pt x="11312" y="2406"/>
                </a:lnTo>
                <a:lnTo>
                  <a:pt x="9526" y="2406"/>
                </a:lnTo>
                <a:lnTo>
                  <a:pt x="9526" y="1"/>
                </a:lnTo>
                <a:close/>
              </a:path>
            </a:pathLst>
          </a:cu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1933376" y="5490019"/>
            <a:ext cx="151658" cy="184957"/>
          </a:xfrm>
          <a:custGeom>
            <a:rect b="b" l="l" r="r" t="t"/>
            <a:pathLst>
              <a:path extrusionOk="0" h="1150" w="944">
                <a:moveTo>
                  <a:pt x="469" y="0"/>
                </a:moveTo>
                <a:lnTo>
                  <a:pt x="0" y="209"/>
                </a:lnTo>
                <a:lnTo>
                  <a:pt x="0" y="522"/>
                </a:lnTo>
                <a:cubicBezTo>
                  <a:pt x="0" y="813"/>
                  <a:pt x="201" y="1084"/>
                  <a:pt x="471" y="1149"/>
                </a:cubicBezTo>
                <a:cubicBezTo>
                  <a:pt x="742" y="1084"/>
                  <a:pt x="943" y="813"/>
                  <a:pt x="943" y="522"/>
                </a:cubicBezTo>
                <a:lnTo>
                  <a:pt x="943" y="209"/>
                </a:lnTo>
                <a:lnTo>
                  <a:pt x="469" y="0"/>
                </a:lnTo>
                <a:close/>
                <a:moveTo>
                  <a:pt x="364" y="836"/>
                </a:moveTo>
                <a:lnTo>
                  <a:pt x="155" y="627"/>
                </a:lnTo>
                <a:lnTo>
                  <a:pt x="229" y="553"/>
                </a:lnTo>
                <a:lnTo>
                  <a:pt x="364" y="689"/>
                </a:lnTo>
                <a:lnTo>
                  <a:pt x="709" y="345"/>
                </a:lnTo>
                <a:lnTo>
                  <a:pt x="782" y="418"/>
                </a:lnTo>
                <a:lnTo>
                  <a:pt x="364" y="836"/>
                </a:lnTo>
                <a:close/>
              </a:path>
            </a:pathLst>
          </a:custGeom>
          <a:solidFill>
            <a:srgbClr val="FBBC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79" name="Google Shape;79;p14"/>
          <p:cNvSpPr/>
          <p:nvPr/>
        </p:nvSpPr>
        <p:spPr>
          <a:xfrm rot="-5400000">
            <a:off x="558475" y="5597777"/>
            <a:ext cx="2166600" cy="2184300"/>
          </a:xfrm>
          <a:prstGeom prst="blockArc">
            <a:avLst>
              <a:gd fmla="val 10804273" name="adj1"/>
              <a:gd fmla="val 4313" name="adj2"/>
              <a:gd fmla="val 0" name="adj3"/>
            </a:avLst>
          </a:prstGeom>
          <a:solidFill>
            <a:srgbClr val="F8F9FA"/>
          </a:solidFill>
          <a:ln cap="sq" cmpd="sng" w="28575">
            <a:solidFill>
              <a:srgbClr val="FBBC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9" name="Google Shape;109;p14"/>
          <p:cNvSpPr/>
          <p:nvPr/>
        </p:nvSpPr>
        <p:spPr>
          <a:xfrm>
            <a:off x="4756717" y="5482312"/>
            <a:ext cx="200364" cy="200364"/>
          </a:xfrm>
          <a:custGeom>
            <a:rect b="b" l="l" r="r" t="t"/>
            <a:pathLst>
              <a:path extrusionOk="0" h="153830" w="153830">
                <a:moveTo>
                  <a:pt x="68369" y="0"/>
                </a:moveTo>
                <a:lnTo>
                  <a:pt x="68369" y="85461"/>
                </a:lnTo>
                <a:lnTo>
                  <a:pt x="85461" y="85461"/>
                </a:lnTo>
                <a:lnTo>
                  <a:pt x="85461" y="0"/>
                </a:lnTo>
                <a:close/>
                <a:moveTo>
                  <a:pt x="27006" y="18460"/>
                </a:moveTo>
                <a:cubicBezTo>
                  <a:pt x="10597" y="32817"/>
                  <a:pt x="0" y="53670"/>
                  <a:pt x="0" y="76915"/>
                </a:cubicBezTo>
                <a:cubicBezTo>
                  <a:pt x="0" y="119304"/>
                  <a:pt x="34526" y="153830"/>
                  <a:pt x="76915" y="153830"/>
                </a:cubicBezTo>
                <a:cubicBezTo>
                  <a:pt x="119304" y="153830"/>
                  <a:pt x="153830" y="119304"/>
                  <a:pt x="153830" y="76915"/>
                </a:cubicBezTo>
                <a:cubicBezTo>
                  <a:pt x="153830" y="53670"/>
                  <a:pt x="143233" y="32817"/>
                  <a:pt x="126824" y="18460"/>
                </a:cubicBezTo>
                <a:lnTo>
                  <a:pt x="114518" y="30766"/>
                </a:lnTo>
                <a:cubicBezTo>
                  <a:pt x="128192" y="41705"/>
                  <a:pt x="136738" y="58114"/>
                  <a:pt x="136738" y="76915"/>
                </a:cubicBezTo>
                <a:cubicBezTo>
                  <a:pt x="136738" y="110074"/>
                  <a:pt x="110074" y="136738"/>
                  <a:pt x="76915" y="136738"/>
                </a:cubicBezTo>
                <a:cubicBezTo>
                  <a:pt x="43756" y="136738"/>
                  <a:pt x="17092" y="110074"/>
                  <a:pt x="17092" y="76915"/>
                </a:cubicBezTo>
                <a:cubicBezTo>
                  <a:pt x="17092" y="58114"/>
                  <a:pt x="25639" y="41705"/>
                  <a:pt x="39312" y="30766"/>
                </a:cubicBezTo>
                <a:lnTo>
                  <a:pt x="27006" y="18460"/>
                </a:lnTo>
                <a:close/>
              </a:path>
            </a:pathLst>
          </a:cu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1949480" y="1647312"/>
            <a:ext cx="264742" cy="155849"/>
          </a:xfrm>
          <a:custGeom>
            <a:rect b="b" l="l" r="r" t="t"/>
            <a:pathLst>
              <a:path extrusionOk="0" h="687" w="1170">
                <a:moveTo>
                  <a:pt x="364" y="68"/>
                </a:moveTo>
                <a:lnTo>
                  <a:pt x="283" y="0"/>
                </a:lnTo>
                <a:lnTo>
                  <a:pt x="0" y="342"/>
                </a:lnTo>
                <a:lnTo>
                  <a:pt x="283" y="683"/>
                </a:lnTo>
                <a:lnTo>
                  <a:pt x="364" y="616"/>
                </a:lnTo>
                <a:lnTo>
                  <a:pt x="136" y="342"/>
                </a:lnTo>
                <a:lnTo>
                  <a:pt x="364" y="68"/>
                </a:lnTo>
                <a:close/>
                <a:moveTo>
                  <a:pt x="325" y="395"/>
                </a:moveTo>
                <a:lnTo>
                  <a:pt x="429" y="395"/>
                </a:lnTo>
                <a:lnTo>
                  <a:pt x="429" y="291"/>
                </a:lnTo>
                <a:lnTo>
                  <a:pt x="325" y="291"/>
                </a:lnTo>
                <a:lnTo>
                  <a:pt x="325" y="395"/>
                </a:lnTo>
                <a:close/>
                <a:moveTo>
                  <a:pt x="847" y="291"/>
                </a:moveTo>
                <a:lnTo>
                  <a:pt x="743" y="291"/>
                </a:lnTo>
                <a:lnTo>
                  <a:pt x="743" y="395"/>
                </a:lnTo>
                <a:lnTo>
                  <a:pt x="847" y="395"/>
                </a:lnTo>
                <a:lnTo>
                  <a:pt x="847" y="291"/>
                </a:lnTo>
                <a:close/>
                <a:moveTo>
                  <a:pt x="534" y="395"/>
                </a:moveTo>
                <a:lnTo>
                  <a:pt x="638" y="395"/>
                </a:lnTo>
                <a:lnTo>
                  <a:pt x="638" y="291"/>
                </a:lnTo>
                <a:lnTo>
                  <a:pt x="534" y="291"/>
                </a:lnTo>
                <a:lnTo>
                  <a:pt x="534" y="395"/>
                </a:lnTo>
                <a:close/>
                <a:moveTo>
                  <a:pt x="886" y="3"/>
                </a:moveTo>
                <a:lnTo>
                  <a:pt x="805" y="71"/>
                </a:lnTo>
                <a:lnTo>
                  <a:pt x="1033" y="345"/>
                </a:lnTo>
                <a:lnTo>
                  <a:pt x="805" y="618"/>
                </a:lnTo>
                <a:lnTo>
                  <a:pt x="886" y="686"/>
                </a:lnTo>
                <a:lnTo>
                  <a:pt x="1169" y="345"/>
                </a:lnTo>
                <a:lnTo>
                  <a:pt x="886" y="3"/>
                </a:lnTo>
                <a:close/>
              </a:path>
            </a:pathLst>
          </a:custGeom>
          <a:solidFill>
            <a:srgbClr val="FBBC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11" name="Google Shape;111;p14"/>
          <p:cNvSpPr/>
          <p:nvPr/>
        </p:nvSpPr>
        <p:spPr>
          <a:xfrm>
            <a:off x="1812950" y="7606350"/>
            <a:ext cx="912900" cy="300900"/>
          </a:xfrm>
          <a:prstGeom prst="roundRect">
            <a:avLst>
              <a:gd fmla="val 50000" name="adj"/>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000">
                <a:solidFill>
                  <a:srgbClr val="FBBC04"/>
                </a:solidFill>
                <a:latin typeface="Google Sans Medium"/>
                <a:ea typeface="Google Sans Medium"/>
                <a:cs typeface="Google Sans Medium"/>
                <a:sym typeface="Google Sans Medium"/>
              </a:rPr>
              <a:t>Log in</a:t>
            </a:r>
            <a:endParaRPr sz="1000">
              <a:solidFill>
                <a:srgbClr val="FBBC04"/>
              </a:solidFill>
              <a:latin typeface="Google Sans Medium"/>
              <a:ea typeface="Google Sans Medium"/>
              <a:cs typeface="Google Sans Medium"/>
              <a:sym typeface="Google Sans Medium"/>
            </a:endParaRPr>
          </a:p>
        </p:txBody>
      </p:sp>
      <p:sp>
        <p:nvSpPr>
          <p:cNvPr id="112" name="Google Shape;112;p14"/>
          <p:cNvSpPr/>
          <p:nvPr/>
        </p:nvSpPr>
        <p:spPr>
          <a:xfrm>
            <a:off x="2455762" y="7692984"/>
            <a:ext cx="127635" cy="127635"/>
          </a:xfrm>
          <a:custGeom>
            <a:rect b="b" l="l" r="r" t="t"/>
            <a:pathLst>
              <a:path extrusionOk="0" h="127000" w="127000">
                <a:moveTo>
                  <a:pt x="63500" y="0"/>
                </a:moveTo>
                <a:lnTo>
                  <a:pt x="52070" y="11430"/>
                </a:lnTo>
                <a:lnTo>
                  <a:pt x="96520" y="55880"/>
                </a:lnTo>
                <a:lnTo>
                  <a:pt x="0" y="55880"/>
                </a:lnTo>
                <a:lnTo>
                  <a:pt x="0" y="71755"/>
                </a:lnTo>
                <a:lnTo>
                  <a:pt x="96520" y="71755"/>
                </a:lnTo>
                <a:lnTo>
                  <a:pt x="52070" y="115570"/>
                </a:lnTo>
                <a:lnTo>
                  <a:pt x="63500" y="127000"/>
                </a:lnTo>
                <a:lnTo>
                  <a:pt x="127000" y="63500"/>
                </a:lnTo>
                <a:lnTo>
                  <a:pt x="63500" y="0"/>
                </a:lnTo>
                <a:close/>
              </a:path>
            </a:pathLst>
          </a:cu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13" name="Google Shape;113;p14"/>
          <p:cNvSpPr/>
          <p:nvPr/>
        </p:nvSpPr>
        <p:spPr>
          <a:xfrm>
            <a:off x="4607375" y="8309450"/>
            <a:ext cx="3184500" cy="174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rot="-5400000">
            <a:off x="5405550" y="7677000"/>
            <a:ext cx="1578300" cy="3184500"/>
          </a:xfrm>
          <a:prstGeom prst="rect">
            <a:avLst/>
          </a:prstGeom>
          <a:solidFill>
            <a:srgbClr val="FFFFFF"/>
          </a:solidFill>
          <a:ln>
            <a:noFill/>
          </a:ln>
          <a:effectLst>
            <a:outerShdw blurRad="257175" rotWithShape="0" algn="bl" dir="4740000" dist="66675">
              <a:srgbClr val="000000">
                <a:alpha val="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txBox="1"/>
          <p:nvPr/>
        </p:nvSpPr>
        <p:spPr>
          <a:xfrm>
            <a:off x="4862700" y="8700700"/>
            <a:ext cx="2761200" cy="937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 sz="1200">
                <a:solidFill>
                  <a:srgbClr val="3C4043"/>
                </a:solidFill>
                <a:latin typeface="Google Sans"/>
                <a:ea typeface="Google Sans"/>
                <a:cs typeface="Google Sans"/>
                <a:sym typeface="Google Sans"/>
              </a:rPr>
              <a:t>To learn more about zero-touch enrollment for Chrome OS, including supported devices, contact your </a:t>
            </a:r>
            <a:r>
              <a:rPr lang="en" sz="1200">
                <a:solidFill>
                  <a:srgbClr val="4285F4"/>
                </a:solidFill>
                <a:latin typeface="Google Sans"/>
                <a:ea typeface="Google Sans"/>
                <a:cs typeface="Google Sans"/>
                <a:sym typeface="Google Sans"/>
              </a:rPr>
              <a:t>&lt;PARTNER NAME&gt;</a:t>
            </a:r>
            <a:r>
              <a:rPr lang="en" sz="1200">
                <a:solidFill>
                  <a:srgbClr val="3C4043"/>
                </a:solidFill>
                <a:latin typeface="Google Sans"/>
                <a:ea typeface="Google Sans"/>
                <a:cs typeface="Google Sans"/>
                <a:sym typeface="Google Sans"/>
              </a:rPr>
              <a:t> account manager or visit </a:t>
            </a:r>
            <a:r>
              <a:rPr b="1" lang="en" sz="1200">
                <a:solidFill>
                  <a:srgbClr val="4285F4"/>
                </a:solidFill>
                <a:latin typeface="Google Sans"/>
                <a:ea typeface="Google Sans"/>
                <a:cs typeface="Google Sans"/>
                <a:sym typeface="Google Sans"/>
              </a:rPr>
              <a:t>&lt;PARTNER URL&gt;</a:t>
            </a:r>
            <a:r>
              <a:rPr lang="en" sz="1200">
                <a:solidFill>
                  <a:srgbClr val="3C4043"/>
                </a:solidFill>
                <a:latin typeface="Google Sans"/>
                <a:ea typeface="Google Sans"/>
                <a:cs typeface="Google Sans"/>
                <a:sym typeface="Google Sans"/>
              </a:rPr>
              <a:t>.</a:t>
            </a:r>
            <a:endParaRPr sz="1200">
              <a:solidFill>
                <a:srgbClr val="3C4043"/>
              </a:solidFill>
              <a:latin typeface="Google Sans"/>
              <a:ea typeface="Google Sans"/>
              <a:cs typeface="Google Sans"/>
              <a:sym typeface="Google Sans"/>
            </a:endParaRPr>
          </a:p>
        </p:txBody>
      </p:sp>
      <p:sp>
        <p:nvSpPr>
          <p:cNvPr id="116" name="Google Shape;116;p14"/>
          <p:cNvSpPr txBox="1"/>
          <p:nvPr/>
        </p:nvSpPr>
        <p:spPr>
          <a:xfrm>
            <a:off x="839625" y="791600"/>
            <a:ext cx="3123300" cy="174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300">
                <a:solidFill>
                  <a:srgbClr val="434343"/>
                </a:solidFill>
                <a:latin typeface="Google Sans"/>
                <a:ea typeface="Google Sans"/>
                <a:cs typeface="Google Sans"/>
                <a:sym typeface="Google Sans"/>
              </a:rPr>
              <a:t>How zero-touch enrollment work</a:t>
            </a:r>
            <a:r>
              <a:rPr lang="en">
                <a:solidFill>
                  <a:srgbClr val="434343"/>
                </a:solidFill>
                <a:latin typeface="Google Sans Medium"/>
                <a:ea typeface="Google Sans Medium"/>
                <a:cs typeface="Google Sans Medium"/>
                <a:sym typeface="Google Sans Medium"/>
              </a:rPr>
              <a:t>s</a:t>
            </a:r>
            <a:endParaRPr>
              <a:latin typeface="Google Sans Medium"/>
              <a:ea typeface="Google Sans Medium"/>
              <a:cs typeface="Google Sans Medium"/>
              <a:sym typeface="Google Sans Medium"/>
            </a:endParaRPr>
          </a:p>
        </p:txBody>
      </p:sp>
      <p:sp>
        <p:nvSpPr>
          <p:cNvPr id="117" name="Google Shape;117;p14"/>
          <p:cNvSpPr/>
          <p:nvPr/>
        </p:nvSpPr>
        <p:spPr>
          <a:xfrm>
            <a:off x="358075" y="747475"/>
            <a:ext cx="300900" cy="3009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442509" y="786184"/>
            <a:ext cx="132038" cy="184853"/>
          </a:xfrm>
          <a:custGeom>
            <a:rect b="b" l="l" r="r" t="t"/>
            <a:pathLst>
              <a:path extrusionOk="0" h="179469" w="128192">
                <a:moveTo>
                  <a:pt x="57772" y="0"/>
                </a:moveTo>
                <a:cubicBezTo>
                  <a:pt x="36236" y="0"/>
                  <a:pt x="19144" y="17092"/>
                  <a:pt x="19144" y="38629"/>
                </a:cubicBezTo>
                <a:cubicBezTo>
                  <a:pt x="19144" y="51960"/>
                  <a:pt x="25980" y="63583"/>
                  <a:pt x="36236" y="70420"/>
                </a:cubicBezTo>
                <a:lnTo>
                  <a:pt x="36236" y="38629"/>
                </a:lnTo>
                <a:cubicBezTo>
                  <a:pt x="36236" y="26664"/>
                  <a:pt x="45807" y="17092"/>
                  <a:pt x="57772" y="17092"/>
                </a:cubicBezTo>
                <a:cubicBezTo>
                  <a:pt x="69395" y="17092"/>
                  <a:pt x="78966" y="26664"/>
                  <a:pt x="78966" y="38629"/>
                </a:cubicBezTo>
                <a:lnTo>
                  <a:pt x="78966" y="70420"/>
                </a:lnTo>
                <a:cubicBezTo>
                  <a:pt x="89221" y="63583"/>
                  <a:pt x="96058" y="51960"/>
                  <a:pt x="96058" y="38629"/>
                </a:cubicBezTo>
                <a:cubicBezTo>
                  <a:pt x="96058" y="17092"/>
                  <a:pt x="78966" y="0"/>
                  <a:pt x="57772" y="0"/>
                </a:cubicBezTo>
                <a:close/>
                <a:moveTo>
                  <a:pt x="57772" y="25639"/>
                </a:moveTo>
                <a:cubicBezTo>
                  <a:pt x="50593" y="25639"/>
                  <a:pt x="44782" y="31450"/>
                  <a:pt x="44782" y="38629"/>
                </a:cubicBezTo>
                <a:lnTo>
                  <a:pt x="44782" y="130243"/>
                </a:lnTo>
                <a:lnTo>
                  <a:pt x="15383" y="124089"/>
                </a:lnTo>
                <a:cubicBezTo>
                  <a:pt x="14700" y="124089"/>
                  <a:pt x="14358" y="123748"/>
                  <a:pt x="13332" y="123748"/>
                </a:cubicBezTo>
                <a:cubicBezTo>
                  <a:pt x="10939" y="123748"/>
                  <a:pt x="8546" y="125115"/>
                  <a:pt x="6837" y="126824"/>
                </a:cubicBezTo>
                <a:lnTo>
                  <a:pt x="0" y="133661"/>
                </a:lnTo>
                <a:lnTo>
                  <a:pt x="42047" y="175708"/>
                </a:lnTo>
                <a:cubicBezTo>
                  <a:pt x="44440" y="178101"/>
                  <a:pt x="47858" y="179468"/>
                  <a:pt x="51277" y="179468"/>
                </a:cubicBezTo>
                <a:lnTo>
                  <a:pt x="109390" y="179468"/>
                </a:lnTo>
                <a:cubicBezTo>
                  <a:pt x="115543" y="179468"/>
                  <a:pt x="120671" y="174682"/>
                  <a:pt x="121697" y="168529"/>
                </a:cubicBezTo>
                <a:lnTo>
                  <a:pt x="127850" y="123406"/>
                </a:lnTo>
                <a:cubicBezTo>
                  <a:pt x="128192" y="123064"/>
                  <a:pt x="128192" y="122380"/>
                  <a:pt x="128192" y="121697"/>
                </a:cubicBezTo>
                <a:cubicBezTo>
                  <a:pt x="128192" y="116569"/>
                  <a:pt x="124773" y="111783"/>
                  <a:pt x="120329" y="110074"/>
                </a:cubicBezTo>
                <a:lnTo>
                  <a:pt x="81701" y="90589"/>
                </a:lnTo>
                <a:cubicBezTo>
                  <a:pt x="79992" y="90247"/>
                  <a:pt x="78624" y="89905"/>
                  <a:pt x="76915" y="89905"/>
                </a:cubicBezTo>
                <a:lnTo>
                  <a:pt x="70420" y="89905"/>
                </a:lnTo>
                <a:lnTo>
                  <a:pt x="70420" y="38629"/>
                </a:lnTo>
                <a:cubicBezTo>
                  <a:pt x="70420" y="31450"/>
                  <a:pt x="64609" y="25639"/>
                  <a:pt x="57772" y="256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8549F62B92146AA6B82CA9228E469" ma:contentTypeVersion="12" ma:contentTypeDescription="Create a new document." ma:contentTypeScope="" ma:versionID="f65b2926115cdd00c5a3ade7adb3bc45">
  <xsd:schema xmlns:xsd="http://www.w3.org/2001/XMLSchema" xmlns:xs="http://www.w3.org/2001/XMLSchema" xmlns:p="http://schemas.microsoft.com/office/2006/metadata/properties" xmlns:ns2="6a0d6f25-5d7a-40b7-9e93-0cbfd06f013a" xmlns:ns3="7e0b6b19-f2a0-48da-99b5-34c3f079df0e" targetNamespace="http://schemas.microsoft.com/office/2006/metadata/properties" ma:root="true" ma:fieldsID="19730bdb7604df6f0c5ea8ee11177af1" ns2:_="" ns3:_="">
    <xsd:import namespace="6a0d6f25-5d7a-40b7-9e93-0cbfd06f013a"/>
    <xsd:import namespace="7e0b6b19-f2a0-48da-99b5-34c3f079df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d6f25-5d7a-40b7-9e93-0cbfd06f0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0b6b19-f2a0-48da-99b5-34c3f079df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BE549F-4DC4-41AB-A6AB-6DBAA7F8CD0D}"/>
</file>

<file path=customXml/itemProps2.xml><?xml version="1.0" encoding="utf-8"?>
<ds:datastoreItem xmlns:ds="http://schemas.openxmlformats.org/officeDocument/2006/customXml" ds:itemID="{E5880964-98A3-4C60-AD5B-03B0CAFCBF3D}"/>
</file>

<file path=customXml/itemProps3.xml><?xml version="1.0" encoding="utf-8"?>
<ds:datastoreItem xmlns:ds="http://schemas.openxmlformats.org/officeDocument/2006/customXml" ds:itemID="{91270726-F914-4B78-8085-7E6A81A5EE9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0x010100A788549F62B92146AA6B82CA9228E469</vt:lpwstr>
  </property>
</Properties>
</file>